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4474" r:id="rId3"/>
    <p:sldMasterId id="2147483654" r:id="rId4"/>
    <p:sldMasterId id="2147483656" r:id="rId5"/>
    <p:sldMasterId id="2147483658" r:id="rId6"/>
    <p:sldMasterId id="2147483660" r:id="rId7"/>
    <p:sldMasterId id="2147483662" r:id="rId8"/>
    <p:sldMasterId id="2147483664" r:id="rId9"/>
    <p:sldMasterId id="2147483666" r:id="rId10"/>
    <p:sldMasterId id="2147483672" r:id="rId11"/>
    <p:sldMasterId id="2147483674" r:id="rId12"/>
    <p:sldMasterId id="2147483670" r:id="rId13"/>
  </p:sldMasterIdLst>
  <p:notesMasterIdLst>
    <p:notesMasterId r:id="rId29"/>
  </p:notesMasterIdLst>
  <p:handoutMasterIdLst>
    <p:handoutMasterId r:id="rId30"/>
  </p:handoutMasterIdLst>
  <p:sldIdLst>
    <p:sldId id="1119" r:id="rId14"/>
    <p:sldId id="1738" r:id="rId15"/>
    <p:sldId id="1745" r:id="rId16"/>
    <p:sldId id="1743" r:id="rId17"/>
    <p:sldId id="1746" r:id="rId18"/>
    <p:sldId id="1744" r:id="rId19"/>
    <p:sldId id="1750" r:id="rId20"/>
    <p:sldId id="575" r:id="rId21"/>
    <p:sldId id="1381" r:id="rId22"/>
    <p:sldId id="1735" r:id="rId23"/>
    <p:sldId id="1651" r:id="rId24"/>
    <p:sldId id="1639" r:id="rId25"/>
    <p:sldId id="1754" r:id="rId26"/>
    <p:sldId id="1753" r:id="rId27"/>
    <p:sldId id="1648" r:id="rId28"/>
  </p:sldIdLst>
  <p:sldSz cx="9144000" cy="6858000" type="screen4x3"/>
  <p:notesSz cx="6794500" cy="9931400"/>
  <p:custDataLst>
    <p:tags r:id="rId31"/>
  </p:custDataLst>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0FE"/>
    <a:srgbClr val="FF0000"/>
    <a:srgbClr val="006600"/>
    <a:srgbClr val="000066"/>
    <a:srgbClr val="800000"/>
    <a:srgbClr val="A50021"/>
    <a:srgbClr val="660066"/>
    <a:srgbClr val="9FD0FE"/>
    <a:srgbClr val="D0B8FE"/>
    <a:srgbClr val="71D0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8" autoAdjust="0"/>
    <p:restoredTop sz="76965" autoAdjust="0"/>
  </p:normalViewPr>
  <p:slideViewPr>
    <p:cSldViewPr snapToGrid="0">
      <p:cViewPr varScale="1">
        <p:scale>
          <a:sx n="66" d="100"/>
          <a:sy n="66" d="100"/>
        </p:scale>
        <p:origin x="1301"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7" d="100"/>
          <a:sy n="57" d="100"/>
        </p:scale>
        <p:origin x="-1218" y="-9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hdr" sz="quarter"/>
          </p:nvPr>
        </p:nvSpPr>
        <p:spPr bwMode="auto">
          <a:xfrm>
            <a:off x="0" y="0"/>
            <a:ext cx="2944283" cy="495941"/>
          </a:xfrm>
          <a:prstGeom prst="rect">
            <a:avLst/>
          </a:prstGeom>
          <a:noFill/>
          <a:ln w="9525">
            <a:noFill/>
            <a:miter lim="800000"/>
            <a:headEnd/>
            <a:tailEnd/>
          </a:ln>
          <a:effectLst/>
        </p:spPr>
        <p:txBody>
          <a:bodyPr vert="horz" wrap="square" lIns="90638" tIns="45319" rIns="90638" bIns="45319" numCol="1" anchor="t" anchorCtr="0" compatLnSpc="1">
            <a:prstTxWarp prst="textNoShape">
              <a:avLst/>
            </a:prstTxWarp>
          </a:bodyPr>
          <a:lstStyle>
            <a:lvl1pPr eaLnBrk="0" hangingPunct="0">
              <a:defRPr sz="1200"/>
            </a:lvl1pPr>
          </a:lstStyle>
          <a:p>
            <a:endParaRPr lang="en-GB"/>
          </a:p>
        </p:txBody>
      </p:sp>
      <p:sp>
        <p:nvSpPr>
          <p:cNvPr id="231427" name="Rectangle 3"/>
          <p:cNvSpPr>
            <a:spLocks noGrp="1" noChangeArrowheads="1"/>
          </p:cNvSpPr>
          <p:nvPr>
            <p:ph type="dt" sz="quarter" idx="1"/>
          </p:nvPr>
        </p:nvSpPr>
        <p:spPr bwMode="auto">
          <a:xfrm>
            <a:off x="3848644" y="0"/>
            <a:ext cx="2944283" cy="495941"/>
          </a:xfrm>
          <a:prstGeom prst="rect">
            <a:avLst/>
          </a:prstGeom>
          <a:noFill/>
          <a:ln w="9525">
            <a:noFill/>
            <a:miter lim="800000"/>
            <a:headEnd/>
            <a:tailEnd/>
          </a:ln>
          <a:effectLst/>
        </p:spPr>
        <p:txBody>
          <a:bodyPr vert="horz" wrap="square" lIns="90638" tIns="45319" rIns="90638" bIns="45319" numCol="1" anchor="t" anchorCtr="0" compatLnSpc="1">
            <a:prstTxWarp prst="textNoShape">
              <a:avLst/>
            </a:prstTxWarp>
          </a:bodyPr>
          <a:lstStyle>
            <a:lvl1pPr algn="r" eaLnBrk="0" hangingPunct="0">
              <a:defRPr sz="1200"/>
            </a:lvl1pPr>
          </a:lstStyle>
          <a:p>
            <a:fld id="{3905B247-7D62-4981-B1A8-F980FA574683}" type="datetimeFigureOut">
              <a:rPr lang="en-US"/>
              <a:pPr/>
              <a:t>11/9/2022</a:t>
            </a:fld>
            <a:endParaRPr lang="en-GB"/>
          </a:p>
        </p:txBody>
      </p:sp>
      <p:sp>
        <p:nvSpPr>
          <p:cNvPr id="231428" name="Rectangle 4"/>
          <p:cNvSpPr>
            <a:spLocks noGrp="1" noChangeArrowheads="1"/>
          </p:cNvSpPr>
          <p:nvPr>
            <p:ph type="ftr" sz="quarter" idx="2"/>
          </p:nvPr>
        </p:nvSpPr>
        <p:spPr bwMode="auto">
          <a:xfrm>
            <a:off x="0" y="9433886"/>
            <a:ext cx="2944283" cy="495941"/>
          </a:xfrm>
          <a:prstGeom prst="rect">
            <a:avLst/>
          </a:prstGeom>
          <a:noFill/>
          <a:ln w="9525">
            <a:noFill/>
            <a:miter lim="800000"/>
            <a:headEnd/>
            <a:tailEnd/>
          </a:ln>
          <a:effectLst/>
        </p:spPr>
        <p:txBody>
          <a:bodyPr vert="horz" wrap="square" lIns="90638" tIns="45319" rIns="90638" bIns="45319" numCol="1" anchor="b" anchorCtr="0" compatLnSpc="1">
            <a:prstTxWarp prst="textNoShape">
              <a:avLst/>
            </a:prstTxWarp>
          </a:bodyPr>
          <a:lstStyle>
            <a:lvl1pPr eaLnBrk="0" hangingPunct="0">
              <a:defRPr sz="1200"/>
            </a:lvl1pPr>
          </a:lstStyle>
          <a:p>
            <a:endParaRPr lang="en-GB"/>
          </a:p>
        </p:txBody>
      </p:sp>
      <p:sp>
        <p:nvSpPr>
          <p:cNvPr id="231429" name="Rectangle 5"/>
          <p:cNvSpPr>
            <a:spLocks noGrp="1" noChangeArrowheads="1"/>
          </p:cNvSpPr>
          <p:nvPr>
            <p:ph type="sldNum" sz="quarter" idx="3"/>
          </p:nvPr>
        </p:nvSpPr>
        <p:spPr bwMode="auto">
          <a:xfrm>
            <a:off x="3848644" y="9433886"/>
            <a:ext cx="2944283" cy="495941"/>
          </a:xfrm>
          <a:prstGeom prst="rect">
            <a:avLst/>
          </a:prstGeom>
          <a:noFill/>
          <a:ln w="9525">
            <a:noFill/>
            <a:miter lim="800000"/>
            <a:headEnd/>
            <a:tailEnd/>
          </a:ln>
          <a:effectLst/>
        </p:spPr>
        <p:txBody>
          <a:bodyPr vert="horz" wrap="square" lIns="90638" tIns="45319" rIns="90638" bIns="45319" numCol="1" anchor="b" anchorCtr="0" compatLnSpc="1">
            <a:prstTxWarp prst="textNoShape">
              <a:avLst/>
            </a:prstTxWarp>
          </a:bodyPr>
          <a:lstStyle>
            <a:lvl1pPr algn="r" eaLnBrk="0" hangingPunct="0">
              <a:defRPr sz="1200"/>
            </a:lvl1pPr>
          </a:lstStyle>
          <a:p>
            <a:fld id="{A51A0BA2-C2F7-4382-89F5-E4C4404784AB}" type="slidenum">
              <a:rPr lang="en-GB"/>
              <a:pPr/>
              <a:t>‹#›</a:t>
            </a:fld>
            <a:endParaRPr lang="en-GB"/>
          </a:p>
        </p:txBody>
      </p:sp>
    </p:spTree>
    <p:extLst>
      <p:ext uri="{BB962C8B-B14F-4D97-AF65-F5344CB8AC3E}">
        <p14:creationId xmlns:p14="http://schemas.microsoft.com/office/powerpoint/2010/main" val="2041001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941"/>
          </a:xfrm>
          <a:prstGeom prst="rect">
            <a:avLst/>
          </a:prstGeom>
        </p:spPr>
        <p:txBody>
          <a:bodyPr vert="horz" wrap="square" lIns="90638" tIns="45319" rIns="90638" bIns="45319" numCol="1" anchor="t" anchorCtr="0" compatLnSpc="1">
            <a:prstTxWarp prst="textNoShape">
              <a:avLst/>
            </a:prstTxWarp>
          </a:bodyPr>
          <a:lstStyle>
            <a:lvl1pPr>
              <a:defRPr sz="1200"/>
            </a:lvl1pPr>
          </a:lstStyle>
          <a:p>
            <a:endParaRPr lang="en-GB"/>
          </a:p>
        </p:txBody>
      </p:sp>
      <p:sp>
        <p:nvSpPr>
          <p:cNvPr id="3" name="Date Placeholder 2"/>
          <p:cNvSpPr>
            <a:spLocks noGrp="1"/>
          </p:cNvSpPr>
          <p:nvPr>
            <p:ph type="dt" idx="1"/>
          </p:nvPr>
        </p:nvSpPr>
        <p:spPr>
          <a:xfrm>
            <a:off x="3848644" y="0"/>
            <a:ext cx="2944283" cy="495941"/>
          </a:xfrm>
          <a:prstGeom prst="rect">
            <a:avLst/>
          </a:prstGeom>
        </p:spPr>
        <p:txBody>
          <a:bodyPr vert="horz" lIns="90638" tIns="45319" rIns="90638" bIns="45319" rtlCol="0"/>
          <a:lstStyle>
            <a:lvl1pPr algn="r">
              <a:defRPr sz="1200">
                <a:latin typeface="Arial" charset="0"/>
              </a:defRPr>
            </a:lvl1pPr>
          </a:lstStyle>
          <a:p>
            <a:pPr>
              <a:defRPr/>
            </a:pPr>
            <a:fld id="{5D38552B-9E55-4BC6-B12C-2C5DE9F14649}" type="datetimeFigureOut">
              <a:rPr lang="en-US"/>
              <a:pPr>
                <a:defRPr/>
              </a:pPr>
              <a:t>11/9/2022</a:t>
            </a:fld>
            <a:endParaRPr lang="en-US"/>
          </a:p>
        </p:txBody>
      </p:sp>
      <p:sp>
        <p:nvSpPr>
          <p:cNvPr id="4" name="Slide Image Placeholder 3"/>
          <p:cNvSpPr>
            <a:spLocks noGrp="1" noRot="1" noChangeAspect="1"/>
          </p:cNvSpPr>
          <p:nvPr>
            <p:ph type="sldImg" idx="2"/>
          </p:nvPr>
        </p:nvSpPr>
        <p:spPr>
          <a:xfrm>
            <a:off x="914400" y="744538"/>
            <a:ext cx="4967288" cy="3725862"/>
          </a:xfrm>
          <a:prstGeom prst="rect">
            <a:avLst/>
          </a:prstGeom>
          <a:noFill/>
          <a:ln w="12700">
            <a:solidFill>
              <a:prstClr val="black"/>
            </a:solidFill>
          </a:ln>
        </p:spPr>
        <p:txBody>
          <a:bodyPr vert="horz" lIns="90638" tIns="45319" rIns="90638" bIns="45319" rtlCol="0" anchor="ctr"/>
          <a:lstStyle/>
          <a:p>
            <a:pPr lvl="0"/>
            <a:endParaRPr lang="en-US" noProof="0"/>
          </a:p>
        </p:txBody>
      </p:sp>
      <p:sp>
        <p:nvSpPr>
          <p:cNvPr id="5" name="Notes Placeholder 4"/>
          <p:cNvSpPr>
            <a:spLocks noGrp="1"/>
          </p:cNvSpPr>
          <p:nvPr>
            <p:ph type="body" sz="quarter" idx="3"/>
          </p:nvPr>
        </p:nvSpPr>
        <p:spPr>
          <a:xfrm>
            <a:off x="679450" y="4716943"/>
            <a:ext cx="5435600" cy="4469761"/>
          </a:xfrm>
          <a:prstGeom prst="rect">
            <a:avLst/>
          </a:prstGeom>
        </p:spPr>
        <p:txBody>
          <a:bodyPr vert="horz" lIns="90638" tIns="45319" rIns="90638" bIns="4531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33886"/>
            <a:ext cx="2944283" cy="495941"/>
          </a:xfrm>
          <a:prstGeom prst="rect">
            <a:avLst/>
          </a:prstGeom>
        </p:spPr>
        <p:txBody>
          <a:bodyPr vert="horz" wrap="square" lIns="90638" tIns="45319" rIns="90638" bIns="45319" numCol="1" anchor="b" anchorCtr="0" compatLnSpc="1">
            <a:prstTxWarp prst="textNoShape">
              <a:avLst/>
            </a:prstTxWarp>
          </a:bodyPr>
          <a:lstStyle>
            <a:lvl1pPr>
              <a:defRPr sz="1200"/>
            </a:lvl1pPr>
          </a:lstStyle>
          <a:p>
            <a:endParaRPr lang="en-GB"/>
          </a:p>
        </p:txBody>
      </p:sp>
      <p:sp>
        <p:nvSpPr>
          <p:cNvPr id="7" name="Slide Number Placeholder 6"/>
          <p:cNvSpPr>
            <a:spLocks noGrp="1"/>
          </p:cNvSpPr>
          <p:nvPr>
            <p:ph type="sldNum" sz="quarter" idx="5"/>
          </p:nvPr>
        </p:nvSpPr>
        <p:spPr>
          <a:xfrm>
            <a:off x="3848644" y="9433886"/>
            <a:ext cx="2944283" cy="495941"/>
          </a:xfrm>
          <a:prstGeom prst="rect">
            <a:avLst/>
          </a:prstGeom>
        </p:spPr>
        <p:txBody>
          <a:bodyPr vert="horz" lIns="90638" tIns="45319" rIns="90638" bIns="45319" rtlCol="0" anchor="b"/>
          <a:lstStyle>
            <a:lvl1pPr algn="r">
              <a:defRPr sz="1200">
                <a:latin typeface="Arial" charset="0"/>
              </a:defRPr>
            </a:lvl1pPr>
          </a:lstStyle>
          <a:p>
            <a:pPr>
              <a:defRPr/>
            </a:pPr>
            <a:fld id="{378D438C-780E-43E4-AD00-B20684340D4C}" type="slidenum">
              <a:rPr lang="en-US"/>
              <a:pPr>
                <a:defRPr/>
              </a:pPr>
              <a:t>‹#›</a:t>
            </a:fld>
            <a:endParaRPr lang="en-US"/>
          </a:p>
        </p:txBody>
      </p:sp>
    </p:spTree>
    <p:extLst>
      <p:ext uri="{BB962C8B-B14F-4D97-AF65-F5344CB8AC3E}">
        <p14:creationId xmlns:p14="http://schemas.microsoft.com/office/powerpoint/2010/main" val="859269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FBEA58-94C8-447D-9217-1D593ACC6C63}"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58724" name="Slide Number Placeholder 3"/>
          <p:cNvSpPr txBox="1">
            <a:spLocks noGrp="1"/>
          </p:cNvSpPr>
          <p:nvPr/>
        </p:nvSpPr>
        <p:spPr bwMode="auto">
          <a:xfrm>
            <a:off x="3849304" y="9433211"/>
            <a:ext cx="2943675" cy="496647"/>
          </a:xfrm>
          <a:prstGeom prst="rect">
            <a:avLst/>
          </a:prstGeom>
          <a:noFill/>
          <a:ln w="9525">
            <a:noFill/>
            <a:miter lim="800000"/>
            <a:headEnd/>
            <a:tailEnd/>
          </a:ln>
        </p:spPr>
        <p:txBody>
          <a:bodyPr lIns="90638" tIns="45319" rIns="90638" bIns="45319" anchor="b"/>
          <a:lstStyle/>
          <a:p>
            <a:pPr algn="r"/>
            <a:fld id="{2ACA1ED6-32FF-4863-B6CA-E4F86EFC0AC7}" type="slidenum">
              <a:rPr lang="en-US" sz="1200"/>
              <a:pPr algn="r"/>
              <a:t>1</a:t>
            </a:fld>
            <a:endParaRPr lang="en-US" sz="1200"/>
          </a:p>
        </p:txBody>
      </p:sp>
    </p:spTree>
    <p:extLst>
      <p:ext uri="{BB962C8B-B14F-4D97-AF65-F5344CB8AC3E}">
        <p14:creationId xmlns:p14="http://schemas.microsoft.com/office/powerpoint/2010/main" val="202991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78D438C-780E-43E4-AD00-B20684340D4C}" type="slidenum">
              <a:rPr lang="en-US" smtClean="0"/>
              <a:pPr>
                <a:defRPr/>
              </a:pPr>
              <a:t>12</a:t>
            </a:fld>
            <a:endParaRPr lang="en-US"/>
          </a:p>
        </p:txBody>
      </p:sp>
    </p:spTree>
    <p:extLst>
      <p:ext uri="{BB962C8B-B14F-4D97-AF65-F5344CB8AC3E}">
        <p14:creationId xmlns:p14="http://schemas.microsoft.com/office/powerpoint/2010/main" val="404210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56324" name="Slide Number Placeholder 3"/>
          <p:cNvSpPr txBox="1">
            <a:spLocks noGrp="1"/>
          </p:cNvSpPr>
          <p:nvPr/>
        </p:nvSpPr>
        <p:spPr bwMode="auto">
          <a:xfrm>
            <a:off x="3848101" y="9433239"/>
            <a:ext cx="2944813" cy="496570"/>
          </a:xfrm>
          <a:prstGeom prst="rect">
            <a:avLst/>
          </a:prstGeom>
          <a:noFill/>
          <a:ln w="9525">
            <a:noFill/>
            <a:miter lim="800000"/>
            <a:headEnd/>
            <a:tailEnd/>
          </a:ln>
        </p:spPr>
        <p:txBody>
          <a:bodyPr anchor="b"/>
          <a:lstStyle/>
          <a:p>
            <a:pPr algn="r"/>
            <a:fld id="{D5B9A386-7B5B-4EEC-BBF3-1C665A76B5CA}" type="slidenum">
              <a:rPr lang="en-US" sz="1200"/>
              <a:pPr algn="r"/>
              <a:t>15</a:t>
            </a:fld>
            <a:endParaRPr lang="en-US" sz="1200"/>
          </a:p>
        </p:txBody>
      </p:sp>
    </p:spTree>
    <p:extLst>
      <p:ext uri="{BB962C8B-B14F-4D97-AF65-F5344CB8AC3E}">
        <p14:creationId xmlns:p14="http://schemas.microsoft.com/office/powerpoint/2010/main" val="151621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78D438C-780E-43E4-AD00-B20684340D4C}" type="slidenum">
              <a:rPr lang="en-US" smtClean="0"/>
              <a:pPr>
                <a:defRPr/>
              </a:pPr>
              <a:t>2</a:t>
            </a:fld>
            <a:endParaRPr lang="en-US"/>
          </a:p>
        </p:txBody>
      </p:sp>
    </p:spTree>
    <p:extLst>
      <p:ext uri="{BB962C8B-B14F-4D97-AF65-F5344CB8AC3E}">
        <p14:creationId xmlns:p14="http://schemas.microsoft.com/office/powerpoint/2010/main" val="186426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spcBef>
                <a:spcPts val="1800"/>
              </a:spcBef>
              <a:spcAft>
                <a:spcPts val="1200"/>
              </a:spcAft>
              <a:buClr>
                <a:srgbClr val="000066"/>
              </a:buClr>
              <a:buSzPct val="140000"/>
              <a:buFont typeface="Wingdings" pitchFamily="2" charset="2"/>
              <a:buChar char="§"/>
            </a:pPr>
            <a:r>
              <a:rPr lang="en-GB" dirty="0"/>
              <a:t>driven by climate change and existing land management practices. </a:t>
            </a:r>
          </a:p>
          <a:p>
            <a:pPr marL="0" marR="0" lvl="0" indent="0" algn="just" defTabSz="914400" rtl="0" eaLnBrk="0" fontAlgn="base" latinLnBrk="0" hangingPunct="0">
              <a:lnSpc>
                <a:spcPct val="100000"/>
              </a:lnSpc>
              <a:spcBef>
                <a:spcPts val="1800"/>
              </a:spcBef>
              <a:spcAft>
                <a:spcPts val="1200"/>
              </a:spcAft>
              <a:buClr>
                <a:srgbClr val="000066"/>
              </a:buClr>
              <a:buSzPct val="140000"/>
              <a:buFont typeface="Wingdings" pitchFamily="2" charset="2"/>
              <a:buChar char="§"/>
              <a:tabLst/>
              <a:defRPr/>
            </a:pPr>
            <a:r>
              <a:rPr lang="en-GB" dirty="0"/>
              <a:t>areas which are increasingly at risk of devastating fires as communities continue to expand into previously undeveloped areas</a:t>
            </a:r>
          </a:p>
          <a:p>
            <a:pPr marL="0" marR="0" lvl="0" indent="0" algn="just" defTabSz="914400" rtl="0" eaLnBrk="0" fontAlgn="base" latinLnBrk="0" hangingPunct="0">
              <a:lnSpc>
                <a:spcPct val="100000"/>
              </a:lnSpc>
              <a:spcBef>
                <a:spcPts val="1800"/>
              </a:spcBef>
              <a:spcAft>
                <a:spcPts val="1200"/>
              </a:spcAft>
              <a:buClr>
                <a:srgbClr val="000066"/>
              </a:buClr>
              <a:buSzPct val="140000"/>
              <a:buFont typeface="Wingdings" pitchFamily="2" charset="2"/>
              <a:buChar char="§"/>
              <a:tabLst/>
              <a:defRPr/>
            </a:pPr>
            <a:r>
              <a:rPr lang="en-GB" dirty="0"/>
              <a:t>Unlike conventional wildfires, WUI fires are driven in part by burning of homes, cars, and other human-made structures, and in part by burning vegetation. . </a:t>
            </a:r>
          </a:p>
          <a:p>
            <a:pPr algn="just">
              <a:spcBef>
                <a:spcPts val="1800"/>
              </a:spcBef>
              <a:spcAft>
                <a:spcPts val="1200"/>
              </a:spcAft>
              <a:buClr>
                <a:srgbClr val="000066"/>
              </a:buClr>
              <a:buSzPct val="140000"/>
              <a:buFont typeface="Wingdings" pitchFamily="2" charset="2"/>
              <a:buChar char="§"/>
            </a:pPr>
            <a:endParaRPr lang="en-GB" sz="1200" dirty="0">
              <a:solidFill>
                <a:schemeClr val="accent6">
                  <a:lumMod val="75000"/>
                </a:schemeClr>
              </a:solidFill>
              <a:latin typeface="Frutiger 55 Roman"/>
            </a:endParaRPr>
          </a:p>
        </p:txBody>
      </p:sp>
      <p:sp>
        <p:nvSpPr>
          <p:cNvPr id="4" name="Slide Number Placeholder 3"/>
          <p:cNvSpPr>
            <a:spLocks noGrp="1"/>
          </p:cNvSpPr>
          <p:nvPr>
            <p:ph type="sldNum" sz="quarter" idx="10"/>
          </p:nvPr>
        </p:nvSpPr>
        <p:spPr/>
        <p:txBody>
          <a:bodyPr/>
          <a:lstStyle/>
          <a:p>
            <a:fld id="{89426780-AC49-47B0-A0C9-4980D0DF4456}" type="slidenum">
              <a:rPr lang="en-US" smtClean="0"/>
              <a:pPr/>
              <a:t>3</a:t>
            </a:fld>
            <a:endParaRPr lang="en-US"/>
          </a:p>
        </p:txBody>
      </p:sp>
    </p:spTree>
    <p:extLst>
      <p:ext uri="{BB962C8B-B14F-4D97-AF65-F5344CB8AC3E}">
        <p14:creationId xmlns:p14="http://schemas.microsoft.com/office/powerpoint/2010/main" val="157555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spcBef>
                <a:spcPts val="1800"/>
              </a:spcBef>
              <a:spcAft>
                <a:spcPts val="1200"/>
              </a:spcAft>
              <a:buClr>
                <a:srgbClr val="000066"/>
              </a:buClr>
              <a:buSzPct val="140000"/>
              <a:buFont typeface="Wingdings" pitchFamily="2" charset="2"/>
              <a:buChar char="§"/>
            </a:pPr>
            <a:endParaRPr lang="en-GB" sz="1200" dirty="0">
              <a:solidFill>
                <a:schemeClr val="accent6">
                  <a:lumMod val="75000"/>
                </a:schemeClr>
              </a:solidFill>
              <a:latin typeface="Frutiger 55 Roman"/>
            </a:endParaRPr>
          </a:p>
        </p:txBody>
      </p:sp>
      <p:sp>
        <p:nvSpPr>
          <p:cNvPr id="4" name="Slide Number Placeholder 3"/>
          <p:cNvSpPr>
            <a:spLocks noGrp="1"/>
          </p:cNvSpPr>
          <p:nvPr>
            <p:ph type="sldNum" sz="quarter" idx="10"/>
          </p:nvPr>
        </p:nvSpPr>
        <p:spPr/>
        <p:txBody>
          <a:bodyPr/>
          <a:lstStyle/>
          <a:p>
            <a:fld id="{89426780-AC49-47B0-A0C9-4980D0DF4456}" type="slidenum">
              <a:rPr lang="en-US" smtClean="0"/>
              <a:pPr/>
              <a:t>4</a:t>
            </a:fld>
            <a:endParaRPr lang="en-US"/>
          </a:p>
        </p:txBody>
      </p:sp>
    </p:spTree>
    <p:extLst>
      <p:ext uri="{BB962C8B-B14F-4D97-AF65-F5344CB8AC3E}">
        <p14:creationId xmlns:p14="http://schemas.microsoft.com/office/powerpoint/2010/main" val="4208463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General population, emergency response workers, </a:t>
            </a:r>
            <a:r>
              <a:rPr lang="en-GB" dirty="0" err="1"/>
              <a:t>cleanup</a:t>
            </a:r>
            <a:r>
              <a:rPr lang="en-GB" dirty="0"/>
              <a:t> recovery workers, </a:t>
            </a:r>
          </a:p>
          <a:p>
            <a:r>
              <a:rPr lang="en-GB" dirty="0"/>
              <a:t>Exposure routes inhalation, ingestion, dermal absorption</a:t>
            </a:r>
          </a:p>
          <a:p>
            <a:r>
              <a:rPr lang="en-GB" dirty="0"/>
              <a:t>Distribution: immediate and near field, local and regional (10-1000km) continental (more than 1000km)</a:t>
            </a:r>
          </a:p>
        </p:txBody>
      </p:sp>
      <p:sp>
        <p:nvSpPr>
          <p:cNvPr id="4" name="Slide Number Placeholder 3"/>
          <p:cNvSpPr>
            <a:spLocks noGrp="1"/>
          </p:cNvSpPr>
          <p:nvPr>
            <p:ph type="sldNum" sz="quarter" idx="5"/>
          </p:nvPr>
        </p:nvSpPr>
        <p:spPr/>
        <p:txBody>
          <a:bodyPr/>
          <a:lstStyle/>
          <a:p>
            <a:pPr>
              <a:defRPr/>
            </a:pPr>
            <a:fld id="{378D438C-780E-43E4-AD00-B20684340D4C}" type="slidenum">
              <a:rPr lang="en-US" smtClean="0"/>
              <a:pPr>
                <a:defRPr/>
              </a:pPr>
              <a:t>5</a:t>
            </a:fld>
            <a:endParaRPr lang="en-US"/>
          </a:p>
        </p:txBody>
      </p:sp>
    </p:spTree>
    <p:extLst>
      <p:ext uri="{BB962C8B-B14F-4D97-AF65-F5344CB8AC3E}">
        <p14:creationId xmlns:p14="http://schemas.microsoft.com/office/powerpoint/2010/main" val="311920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Peat emissions: CO, HCN, </a:t>
            </a:r>
            <a:r>
              <a:rPr lang="en-GB" dirty="0" err="1"/>
              <a:t>Nox</a:t>
            </a:r>
            <a:r>
              <a:rPr lang="en-GB" dirty="0"/>
              <a:t>, formaldehyde, PAHs, VOCs, PM</a:t>
            </a:r>
          </a:p>
        </p:txBody>
      </p:sp>
      <p:sp>
        <p:nvSpPr>
          <p:cNvPr id="4" name="Slide Number Placeholder 3"/>
          <p:cNvSpPr>
            <a:spLocks noGrp="1"/>
          </p:cNvSpPr>
          <p:nvPr>
            <p:ph type="sldNum" sz="quarter" idx="5"/>
          </p:nvPr>
        </p:nvSpPr>
        <p:spPr/>
        <p:txBody>
          <a:bodyPr/>
          <a:lstStyle/>
          <a:p>
            <a:pPr>
              <a:defRPr/>
            </a:pPr>
            <a:fld id="{378D438C-780E-43E4-AD00-B20684340D4C}" type="slidenum">
              <a:rPr lang="en-US" smtClean="0"/>
              <a:pPr>
                <a:defRPr/>
              </a:pPr>
              <a:t>7</a:t>
            </a:fld>
            <a:endParaRPr lang="en-US"/>
          </a:p>
        </p:txBody>
      </p:sp>
    </p:spTree>
    <p:extLst>
      <p:ext uri="{BB962C8B-B14F-4D97-AF65-F5344CB8AC3E}">
        <p14:creationId xmlns:p14="http://schemas.microsoft.com/office/powerpoint/2010/main" val="408612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t>To understand the chemistry, exposures, and health impacts of toxicants resulting from WUI fires,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effectLst/>
              </a:rPr>
              <a:t>Assemble data on fuels, emissions, chemistry, transformations, exposure, and health impacts that are attributable to fires at the WUI, differentiated from wildland fires and urban fires, which will require novel measurements and analyses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378D438C-780E-43E4-AD00-B20684340D4C}" type="slidenum">
              <a:rPr lang="en-US" smtClean="0"/>
              <a:pPr>
                <a:defRPr/>
              </a:pPr>
              <a:t>9</a:t>
            </a:fld>
            <a:endParaRPr lang="en-US"/>
          </a:p>
        </p:txBody>
      </p:sp>
    </p:spTree>
    <p:extLst>
      <p:ext uri="{BB962C8B-B14F-4D97-AF65-F5344CB8AC3E}">
        <p14:creationId xmlns:p14="http://schemas.microsoft.com/office/powerpoint/2010/main" val="330568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78D438C-780E-43E4-AD00-B20684340D4C}" type="slidenum">
              <a:rPr lang="en-US" smtClean="0"/>
              <a:pPr>
                <a:defRPr/>
              </a:pPr>
              <a:t>10</a:t>
            </a:fld>
            <a:endParaRPr lang="en-US"/>
          </a:p>
        </p:txBody>
      </p:sp>
    </p:spTree>
    <p:extLst>
      <p:ext uri="{BB962C8B-B14F-4D97-AF65-F5344CB8AC3E}">
        <p14:creationId xmlns:p14="http://schemas.microsoft.com/office/powerpoint/2010/main" val="127277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of duty firefighters</a:t>
            </a:r>
          </a:p>
        </p:txBody>
      </p:sp>
      <p:sp>
        <p:nvSpPr>
          <p:cNvPr id="4" name="Slide Number Placeholder 3"/>
          <p:cNvSpPr>
            <a:spLocks noGrp="1"/>
          </p:cNvSpPr>
          <p:nvPr>
            <p:ph type="sldNum" sz="quarter" idx="10"/>
          </p:nvPr>
        </p:nvSpPr>
        <p:spPr/>
        <p:txBody>
          <a:bodyPr/>
          <a:lstStyle/>
          <a:p>
            <a:pPr>
              <a:defRPr/>
            </a:pPr>
            <a:fld id="{378D438C-780E-43E4-AD00-B20684340D4C}" type="slidenum">
              <a:rPr lang="en-US" smtClean="0"/>
              <a:pPr>
                <a:defRPr/>
              </a:pPr>
              <a:t>11</a:t>
            </a:fld>
            <a:endParaRPr lang="en-US"/>
          </a:p>
        </p:txBody>
      </p:sp>
    </p:spTree>
    <p:extLst>
      <p:ext uri="{BB962C8B-B14F-4D97-AF65-F5344CB8AC3E}">
        <p14:creationId xmlns:p14="http://schemas.microsoft.com/office/powerpoint/2010/main" val="1528870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12" descr="roses2"/>
          <p:cNvPicPr>
            <a:picLocks noChangeAspect="1" noChangeArrowheads="1"/>
          </p:cNvPicPr>
          <p:nvPr userDrawn="1"/>
        </p:nvPicPr>
        <p:blipFill>
          <a:blip r:embed="rId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6" name="Rectangle 7"/>
          <p:cNvSpPr>
            <a:spLocks noChangeArrowheads="1"/>
          </p:cNvSpPr>
          <p:nvPr userDrawn="1"/>
        </p:nvSpPr>
        <p:spPr bwMode="auto">
          <a:xfrm>
            <a:off x="0" y="-14288"/>
            <a:ext cx="9140825" cy="92076"/>
          </a:xfrm>
          <a:prstGeom prst="rect">
            <a:avLst/>
          </a:prstGeom>
          <a:gradFill rotWithShape="1">
            <a:gsLst>
              <a:gs pos="0">
                <a:srgbClr val="CED0FE"/>
              </a:gs>
              <a:gs pos="100000">
                <a:srgbClr val="FFFFFF"/>
              </a:gs>
            </a:gsLst>
            <a:lin ang="5400000" scaled="1"/>
          </a:gradFill>
          <a:ln w="9525">
            <a:noFill/>
            <a:miter lim="800000"/>
            <a:headEnd/>
            <a:tailEnd/>
          </a:ln>
        </p:spPr>
        <p:txBody>
          <a:bodyPr wrap="none" anchor="ctr"/>
          <a:lstStyle/>
          <a:p>
            <a:pPr>
              <a:defRPr/>
            </a:pPr>
            <a:endParaRPr lang="en-US" sz="1800">
              <a:latin typeface="Arial" charset="0"/>
            </a:endParaRPr>
          </a:p>
        </p:txBody>
      </p:sp>
      <p:sp>
        <p:nvSpPr>
          <p:cNvPr id="7" name="Rectangle 7"/>
          <p:cNvSpPr>
            <a:spLocks noChangeArrowheads="1"/>
          </p:cNvSpPr>
          <p:nvPr userDrawn="1"/>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8" name="Rectangle 12"/>
          <p:cNvSpPr>
            <a:spLocks noChangeArrowheads="1"/>
          </p:cNvSpPr>
          <p:nvPr userDrawn="1"/>
        </p:nvSpPr>
        <p:spPr bwMode="auto">
          <a:xfrm>
            <a:off x="3154363"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E58233FF-9BA5-4187-9EA0-5C8866B617B5}"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
        <p:nvSpPr>
          <p:cNvPr id="15362" name="Rectangle 2"/>
          <p:cNvSpPr>
            <a:spLocks noGrp="1" noChangeArrowheads="1"/>
          </p:cNvSpPr>
          <p:nvPr>
            <p:ph type="ctrTitle"/>
          </p:nvPr>
        </p:nvSpPr>
        <p:spPr>
          <a:xfrm>
            <a:off x="2339975" y="2668588"/>
            <a:ext cx="5676900" cy="822325"/>
          </a:xfrm>
        </p:spPr>
        <p:txBody>
          <a:bodyPr anchor="t"/>
          <a:lstStyle>
            <a:lvl1pPr>
              <a:defRPr sz="4400"/>
            </a:lvl1pPr>
          </a:lstStyle>
          <a:p>
            <a:r>
              <a:rPr lang="en-US"/>
              <a:t>Click to edit Master title style</a:t>
            </a:r>
          </a:p>
        </p:txBody>
      </p:sp>
      <p:sp>
        <p:nvSpPr>
          <p:cNvPr id="15363" name="Rectangle 3"/>
          <p:cNvSpPr>
            <a:spLocks noGrp="1" noChangeArrowheads="1"/>
          </p:cNvSpPr>
          <p:nvPr>
            <p:ph type="subTitle" idx="1"/>
          </p:nvPr>
        </p:nvSpPr>
        <p:spPr>
          <a:xfrm>
            <a:off x="2339975" y="4237038"/>
            <a:ext cx="5759450" cy="750887"/>
          </a:xfrm>
        </p:spPr>
        <p:txBody>
          <a:bodyPr/>
          <a:lstStyle>
            <a:lvl1pPr marL="0" indent="0">
              <a:buFontTx/>
              <a:buNone/>
              <a:defRPr sz="2400">
                <a:solidFill>
                  <a:schemeClr val="bg1"/>
                </a:solidFill>
              </a:defRPr>
            </a:lvl1pPr>
          </a:lstStyle>
          <a:p>
            <a:r>
              <a:rPr lang="en-US"/>
              <a:t>Click to edit Master subtitle style</a:t>
            </a:r>
          </a:p>
        </p:txBody>
      </p:sp>
      <p:sp>
        <p:nvSpPr>
          <p:cNvPr id="9" name="Rectangle 8"/>
          <p:cNvSpPr>
            <a:spLocks noGrp="1" noChangeArrowheads="1"/>
          </p:cNvSpPr>
          <p:nvPr>
            <p:ph type="dt" sz="half" idx="10"/>
          </p:nvPr>
        </p:nvSpPr>
        <p:spPr>
          <a:xfrm>
            <a:off x="206375" y="6619875"/>
            <a:ext cx="931863" cy="238125"/>
          </a:xfrm>
        </p:spPr>
        <p:txBody>
          <a:bodyPr/>
          <a:lstStyle>
            <a:lvl1pPr>
              <a:defRPr/>
            </a:lvl1pPr>
          </a:lstStyle>
          <a:p>
            <a:fld id="{1F90FEB5-69CD-43B6-8D25-E42CADB17247}" type="datetime1">
              <a:rPr lang="en-US"/>
              <a:pPr/>
              <a:t>11/9/2022</a:t>
            </a:fld>
            <a:endParaRPr lang="en-GB"/>
          </a:p>
        </p:txBody>
      </p:sp>
      <p:sp>
        <p:nvSpPr>
          <p:cNvPr id="10" name="Rectangle 9"/>
          <p:cNvSpPr>
            <a:spLocks noGrp="1" noChangeArrowheads="1"/>
          </p:cNvSpPr>
          <p:nvPr>
            <p:ph type="ftr" sz="quarter" idx="11"/>
          </p:nvPr>
        </p:nvSpPr>
        <p:spPr>
          <a:xfrm>
            <a:off x="1944688" y="6619875"/>
            <a:ext cx="5253037" cy="238125"/>
          </a:xfrm>
          <a:noFill/>
        </p:spPr>
        <p:txBody>
          <a:bodyPr/>
          <a:lstStyle>
            <a:lvl1pPr algn="ctr">
              <a:defRPr sz="900" b="0">
                <a:solidFill>
                  <a:schemeClr val="bg1"/>
                </a:solidFill>
                <a:latin typeface="Arial" pitchFamily="34" charset="0"/>
              </a:defRPr>
            </a:lvl1p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62BDCA15-7F6F-4645-BF08-ABBA170EC141}" type="datetime1">
              <a:rPr lang="en-US"/>
              <a:pPr/>
              <a:t>11/9/2022</a:t>
            </a:fld>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5E2AB7E7-97A6-4D96-B763-2A197AFE16A1}"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fld id="{AE940B41-B2EB-4C37-B138-3F01D807A182}"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fld id="{62816798-F17A-4EE4-80C7-0F814A244F31}" type="slidenum">
              <a:rPr lang="en-US"/>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fld id="{874F39C6-E5D1-48B6-A3E5-144BA7AF2A06}" type="datetime1">
              <a:rPr lang="en-US"/>
              <a:pPr/>
              <a:t>11/9/2022</a:t>
            </a:fld>
            <a:endParaRPr lang="en-GB"/>
          </a:p>
        </p:txBody>
      </p:sp>
      <p:sp>
        <p:nvSpPr>
          <p:cNvPr id="8" name="Rectangle 8"/>
          <p:cNvSpPr>
            <a:spLocks noGrp="1" noChangeArrowheads="1"/>
          </p:cNvSpPr>
          <p:nvPr>
            <p:ph type="ftr" sz="quarter" idx="11"/>
          </p:nvPr>
        </p:nvSpPr>
        <p:spPr>
          <a:ln/>
        </p:spPr>
        <p:txBody>
          <a:bodyPr/>
          <a:lstStyle>
            <a:lvl1pPr>
              <a:defRPr/>
            </a:lvl1pPr>
          </a:lstStyle>
          <a:p>
            <a:endParaRPr lang="en-GB"/>
          </a:p>
        </p:txBody>
      </p:sp>
      <p:sp>
        <p:nvSpPr>
          <p:cNvPr id="9" name="Rectangle 9"/>
          <p:cNvSpPr>
            <a:spLocks noGrp="1" noChangeArrowheads="1"/>
          </p:cNvSpPr>
          <p:nvPr>
            <p:ph type="sldNum" sz="quarter" idx="12"/>
          </p:nvPr>
        </p:nvSpPr>
        <p:spPr>
          <a:ln/>
        </p:spPr>
        <p:txBody>
          <a:bodyPr/>
          <a:lstStyle>
            <a:lvl1pPr>
              <a:defRPr/>
            </a:lvl1pPr>
          </a:lstStyle>
          <a:p>
            <a:fld id="{7BBE1681-73F6-4CF7-A4C4-AFAB9701E516}" type="slidenum">
              <a:rPr lang="en-US"/>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fld id="{60351436-7BE6-41FE-BC17-09E3D3DD1770}" type="datetime1">
              <a:rPr lang="en-US"/>
              <a:pPr/>
              <a:t>11/9/2022</a:t>
            </a:fld>
            <a:endParaRPr lang="en-GB"/>
          </a:p>
        </p:txBody>
      </p:sp>
      <p:sp>
        <p:nvSpPr>
          <p:cNvPr id="4" name="Rectangle 8"/>
          <p:cNvSpPr>
            <a:spLocks noGrp="1" noChangeArrowheads="1"/>
          </p:cNvSpPr>
          <p:nvPr>
            <p:ph type="ftr" sz="quarter" idx="11"/>
          </p:nvPr>
        </p:nvSpPr>
        <p:spPr>
          <a:ln/>
        </p:spPr>
        <p:txBody>
          <a:bodyPr/>
          <a:lstStyle>
            <a:lvl1pPr>
              <a:defRPr/>
            </a:lvl1pPr>
          </a:lstStyle>
          <a:p>
            <a:endParaRPr lang="en-GB"/>
          </a:p>
        </p:txBody>
      </p:sp>
      <p:sp>
        <p:nvSpPr>
          <p:cNvPr id="5" name="Rectangle 9"/>
          <p:cNvSpPr>
            <a:spLocks noGrp="1" noChangeArrowheads="1"/>
          </p:cNvSpPr>
          <p:nvPr>
            <p:ph type="sldNum" sz="quarter" idx="12"/>
          </p:nvPr>
        </p:nvSpPr>
        <p:spPr>
          <a:ln/>
        </p:spPr>
        <p:txBody>
          <a:bodyPr/>
          <a:lstStyle>
            <a:lvl1pPr>
              <a:defRPr/>
            </a:lvl1pPr>
          </a:lstStyle>
          <a:p>
            <a:fld id="{B57CAFE8-48F5-46F9-AFCB-93A85818B6E3}" type="slidenum">
              <a:rPr lang="en-US"/>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1A2F3028-947F-49F0-8DE0-208280A839D7}" type="datetime1">
              <a:rPr lang="en-US"/>
              <a:pPr/>
              <a:t>11/9/2022</a:t>
            </a:fld>
            <a:endParaRPr lang="en-GB"/>
          </a:p>
        </p:txBody>
      </p:sp>
      <p:sp>
        <p:nvSpPr>
          <p:cNvPr id="3" name="Rectangle 8"/>
          <p:cNvSpPr>
            <a:spLocks noGrp="1" noChangeArrowheads="1"/>
          </p:cNvSpPr>
          <p:nvPr>
            <p:ph type="ftr" sz="quarter" idx="11"/>
          </p:nvPr>
        </p:nvSpPr>
        <p:spPr>
          <a:ln/>
        </p:spPr>
        <p:txBody>
          <a:bodyPr/>
          <a:lstStyle>
            <a:lvl1pPr>
              <a:defRPr/>
            </a:lvl1pPr>
          </a:lstStyle>
          <a:p>
            <a:endParaRPr lang="en-GB"/>
          </a:p>
        </p:txBody>
      </p:sp>
      <p:sp>
        <p:nvSpPr>
          <p:cNvPr id="4" name="Rectangle 9"/>
          <p:cNvSpPr>
            <a:spLocks noGrp="1" noChangeArrowheads="1"/>
          </p:cNvSpPr>
          <p:nvPr>
            <p:ph type="sldNum" sz="quarter" idx="12"/>
          </p:nvPr>
        </p:nvSpPr>
        <p:spPr>
          <a:ln/>
        </p:spPr>
        <p:txBody>
          <a:bodyPr/>
          <a:lstStyle>
            <a:lvl1pPr>
              <a:defRPr/>
            </a:lvl1pPr>
          </a:lstStyle>
          <a:p>
            <a:fld id="{097E5D60-44D0-4984-A61B-751F20CCC00B}" type="slidenum">
              <a:rPr lang="en-US"/>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C794AA3A-C6AD-4695-8FC9-815CE15F21EA}"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fld id="{E7F44987-091A-4A5B-B3B9-49D536D6C0EC}" type="slidenum">
              <a:rPr lang="en-US"/>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EF906EBF-1A2C-42F5-A302-C766C6F4E0D7}"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fld id="{C4E50CE3-B1E2-482B-8A8B-348D2B1BA09A}" type="slidenum">
              <a:rPr lang="en-US"/>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528E99F9-8A93-451A-AA07-57E58FC55877}"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fld id="{780A013D-E0DB-4383-B984-9E069B6897B6}" type="slidenum">
              <a:rPr lang="en-US"/>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00200"/>
            <a:ext cx="2095500" cy="47894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00200"/>
            <a:ext cx="6134100" cy="47894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E112067E-11A6-4E94-907B-A92182CC69D2}"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fld id="{1377E0D4-2764-4D76-A988-A786493EDDB6}" type="slidenum">
              <a:rPr lang="en-US"/>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E0E20A9C-F7B8-4FC1-AF54-2106E90E9866}"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146E5F72-68D7-41C6-A8A5-8E8CBEBD915C}"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707647DE-B714-46C7-8DAB-82A563FF3A4E}"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E5790F8B-9235-438B-A7A6-18C4C78BECF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63513"/>
            <a:ext cx="213360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251575"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BF5D25F3-A5E7-4B20-B789-0C376C4FE13A}" type="datetime1">
              <a:rPr lang="en-US"/>
              <a:pPr/>
              <a:t>11/9/2022</a:t>
            </a:fld>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C88E138F-F841-4917-908C-E96E0CBC314A}"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35538" y="1068388"/>
            <a:ext cx="18018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89750" y="1068388"/>
            <a:ext cx="18034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2894CEF4-6991-46FD-8205-E2A22EF1E7D1}"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EE4010CF-4981-4635-8964-2A6B25719337}"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7BBA429A-FD5A-4642-95BD-76087F21FAEA}" type="datetime1">
              <a:rPr lang="en-US"/>
              <a:pPr/>
              <a:t>11/9/2022</a:t>
            </a:fld>
            <a:endParaRPr lang="en-GB"/>
          </a:p>
        </p:txBody>
      </p:sp>
      <p:sp>
        <p:nvSpPr>
          <p:cNvPr id="8" name="Rectangle 6"/>
          <p:cNvSpPr>
            <a:spLocks noGrp="1" noChangeArrowheads="1"/>
          </p:cNvSpPr>
          <p:nvPr>
            <p:ph type="ftr" sz="quarter" idx="11"/>
          </p:nvPr>
        </p:nvSpPr>
        <p:spPr>
          <a:ln/>
        </p:spPr>
        <p:txBody>
          <a:bodyPr/>
          <a:lstStyle>
            <a:lvl1pPr>
              <a:defRPr/>
            </a:lvl1pPr>
          </a:lstStyle>
          <a:p>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8DC7DC6C-F4C0-4B44-A68D-CA8C789F5D67}"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153767CE-B2BE-4354-A6D0-A4F2F0852CFA}" type="datetime1">
              <a:rPr lang="en-US"/>
              <a:pPr/>
              <a:t>11/9/2022</a:t>
            </a:fld>
            <a:endParaRPr lang="en-GB"/>
          </a:p>
        </p:txBody>
      </p:sp>
      <p:sp>
        <p:nvSpPr>
          <p:cNvPr id="4" name="Rectangle 6"/>
          <p:cNvSpPr>
            <a:spLocks noGrp="1" noChangeArrowheads="1"/>
          </p:cNvSpPr>
          <p:nvPr>
            <p:ph type="ftr" sz="quarter" idx="11"/>
          </p:nvPr>
        </p:nvSpPr>
        <p:spPr>
          <a:ln/>
        </p:spPr>
        <p:txBody>
          <a:bodyPr/>
          <a:lstStyle>
            <a:lvl1pPr>
              <a:defRPr/>
            </a:lvl1pPr>
          </a:lstStyle>
          <a:p>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B1A6BA00-BDDD-4CC3-AD67-D01D3CA01FE8}"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B2BA1F0B-3911-4935-A6DA-E37029EAA659}" type="datetime1">
              <a:rPr lang="en-US"/>
              <a:pPr/>
              <a:t>11/9/2022</a:t>
            </a:fld>
            <a:endParaRPr lang="en-GB"/>
          </a:p>
        </p:txBody>
      </p:sp>
      <p:sp>
        <p:nvSpPr>
          <p:cNvPr id="3" name="Rectangle 6"/>
          <p:cNvSpPr>
            <a:spLocks noGrp="1" noChangeArrowheads="1"/>
          </p:cNvSpPr>
          <p:nvPr>
            <p:ph type="ftr" sz="quarter" idx="11"/>
          </p:nvPr>
        </p:nvSpPr>
        <p:spPr>
          <a:ln/>
        </p:spPr>
        <p:txBody>
          <a:bodyPr/>
          <a:lstStyle>
            <a:lvl1pPr>
              <a:defRPr/>
            </a:lvl1pPr>
          </a:lstStyle>
          <a:p>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53CFE186-3A33-4B98-B0B6-65A0D810E1FA}"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C2BF6090-3C78-4FEC-A32D-D510D1839A78}"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DD3299E7-0CDB-414E-8707-3A5C1CF5F050}"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993A0824-2D43-4368-B2FA-AC5032F76163}"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21441D97-6B1F-4394-83CB-9155F983798F}"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1812AC62-1FB6-4B46-BC00-02BE6D6C1D2D}"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DEE624D6-2B5F-4C3F-9007-C296BE7EF1C7}"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163513"/>
            <a:ext cx="207645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081712"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7EB46574-9398-4E9A-80F5-AFE37C4065A2}"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745952BC-2C1D-4AC0-8E74-F1859F1FD2B2}"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fld id="{1CFF4F93-D161-44F5-91B7-156CFE16D2DE}" type="datetime1">
              <a:rPr lang="en-US"/>
              <a:pPr/>
              <a:t>11/9/2022</a:t>
            </a:fld>
            <a:endParaRPr lang="en-GB"/>
          </a:p>
        </p:txBody>
      </p:sp>
      <p:sp>
        <p:nvSpPr>
          <p:cNvPr id="5" name="Rectangle 4"/>
          <p:cNvSpPr>
            <a:spLocks noGrp="1" noChangeArrowheads="1"/>
          </p:cNvSpPr>
          <p:nvPr>
            <p:ph type="ftr" sz="quarter" idx="11"/>
          </p:nvPr>
        </p:nvSpPr>
        <p:spPr>
          <a:ln/>
        </p:spPr>
        <p:txBody>
          <a:bodyPr/>
          <a:lstStyle>
            <a:lvl1pPr>
              <a:defRPr/>
            </a:lvl1pPr>
          </a:lstStyle>
          <a:p>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8B6BCACC-EF64-4407-9777-AA4684B6EED3}"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557C0CFE-EDC2-444C-9B36-C44816D43AF0}" type="datetime1">
              <a:rPr lang="en-US"/>
              <a:pPr/>
              <a:t>11/9/2022</a:t>
            </a:fld>
            <a:endParaRPr lang="en-GB"/>
          </a:p>
        </p:txBody>
      </p:sp>
      <p:sp>
        <p:nvSpPr>
          <p:cNvPr id="5" name="Rectangle 4"/>
          <p:cNvSpPr>
            <a:spLocks noGrp="1" noChangeArrowheads="1"/>
          </p:cNvSpPr>
          <p:nvPr>
            <p:ph type="ftr" sz="quarter" idx="11"/>
          </p:nvPr>
        </p:nvSpPr>
        <p:spPr>
          <a:ln/>
        </p:spPr>
        <p:txBody>
          <a:bodyPr/>
          <a:lstStyle>
            <a:lvl1pPr>
              <a:defRPr/>
            </a:lvl1pPr>
          </a:lstStyle>
          <a:p>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87674848-0931-4C02-9A28-79F8D2DE2E3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3A07BA91-A494-4FCD-B673-852B4635EC9E}"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BDDD3C92-6D0E-41AD-A06B-9E14863CCABF}"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62700" y="1068388"/>
            <a:ext cx="11366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51750" y="1068388"/>
            <a:ext cx="11366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fld id="{2626CE97-3801-45EA-AD51-566945604149}" type="datetime1">
              <a:rPr lang="en-US"/>
              <a:pPr/>
              <a:t>11/9/2022</a:t>
            </a:fld>
            <a:endParaRPr lang="en-GB"/>
          </a:p>
        </p:txBody>
      </p:sp>
      <p:sp>
        <p:nvSpPr>
          <p:cNvPr id="6" name="Rectangle 4"/>
          <p:cNvSpPr>
            <a:spLocks noGrp="1" noChangeArrowheads="1"/>
          </p:cNvSpPr>
          <p:nvPr>
            <p:ph type="ftr" sz="quarter" idx="11"/>
          </p:nvPr>
        </p:nvSpPr>
        <p:spPr>
          <a:ln/>
        </p:spPr>
        <p:txBody>
          <a:bodyPr/>
          <a:lstStyle>
            <a:lvl1pPr>
              <a:defRPr/>
            </a:lvl1pPr>
          </a:lstStyle>
          <a:p>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B12455E5-69A7-4557-98F3-FF1673354D93}"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fld id="{572FBE40-9DAE-40B7-8800-FC87279B969D}" type="datetime1">
              <a:rPr lang="en-US"/>
              <a:pPr/>
              <a:t>11/9/2022</a:t>
            </a:fld>
            <a:endParaRPr lang="en-GB"/>
          </a:p>
        </p:txBody>
      </p:sp>
      <p:sp>
        <p:nvSpPr>
          <p:cNvPr id="8" name="Rectangle 4"/>
          <p:cNvSpPr>
            <a:spLocks noGrp="1" noChangeArrowheads="1"/>
          </p:cNvSpPr>
          <p:nvPr>
            <p:ph type="ftr" sz="quarter" idx="11"/>
          </p:nvPr>
        </p:nvSpPr>
        <p:spPr>
          <a:ln/>
        </p:spPr>
        <p:txBody>
          <a:bodyPr/>
          <a:lstStyle>
            <a:lvl1pPr>
              <a:defRPr/>
            </a:lvl1pPr>
          </a:lstStyle>
          <a:p>
            <a:endParaRPr lang="en-GB"/>
          </a:p>
        </p:txBody>
      </p:sp>
      <p:sp>
        <p:nvSpPr>
          <p:cNvPr id="9" name="Rectangle 5"/>
          <p:cNvSpPr>
            <a:spLocks noGrp="1" noChangeArrowheads="1"/>
          </p:cNvSpPr>
          <p:nvPr>
            <p:ph type="sldNum" sz="quarter" idx="12"/>
          </p:nvPr>
        </p:nvSpPr>
        <p:spPr>
          <a:ln/>
        </p:spPr>
        <p:txBody>
          <a:bodyPr/>
          <a:lstStyle>
            <a:lvl1pPr>
              <a:defRPr/>
            </a:lvl1pPr>
          </a:lstStyle>
          <a:p>
            <a:pPr>
              <a:defRPr/>
            </a:pPr>
            <a:fld id="{70314020-4295-43BB-B3A0-04BF7A0D75A3}"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fld id="{67AC54DC-8B19-4C1D-BDC1-DCB3F291451F}" type="datetime1">
              <a:rPr lang="en-US"/>
              <a:pPr/>
              <a:t>11/9/2022</a:t>
            </a:fld>
            <a:endParaRPr lang="en-GB"/>
          </a:p>
        </p:txBody>
      </p:sp>
      <p:sp>
        <p:nvSpPr>
          <p:cNvPr id="4" name="Rectangle 4"/>
          <p:cNvSpPr>
            <a:spLocks noGrp="1" noChangeArrowheads="1"/>
          </p:cNvSpPr>
          <p:nvPr>
            <p:ph type="ftr" sz="quarter" idx="11"/>
          </p:nvPr>
        </p:nvSpPr>
        <p:spPr>
          <a:ln/>
        </p:spPr>
        <p:txBody>
          <a:bodyPr/>
          <a:lstStyle>
            <a:lvl1pPr>
              <a:defRPr/>
            </a:lvl1pPr>
          </a:lstStyle>
          <a:p>
            <a:endParaRPr lang="en-GB"/>
          </a:p>
        </p:txBody>
      </p:sp>
      <p:sp>
        <p:nvSpPr>
          <p:cNvPr id="5" name="Rectangle 5"/>
          <p:cNvSpPr>
            <a:spLocks noGrp="1" noChangeArrowheads="1"/>
          </p:cNvSpPr>
          <p:nvPr>
            <p:ph type="sldNum" sz="quarter" idx="12"/>
          </p:nvPr>
        </p:nvSpPr>
        <p:spPr>
          <a:ln/>
        </p:spPr>
        <p:txBody>
          <a:bodyPr/>
          <a:lstStyle>
            <a:lvl1pPr>
              <a:defRPr/>
            </a:lvl1pPr>
          </a:lstStyle>
          <a:p>
            <a:pPr>
              <a:defRPr/>
            </a:pPr>
            <a:fld id="{47F4DC38-F549-4F9B-B7C2-647F17603831}"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39DA7A70-E620-4C82-B09B-ACCC320DA4D6}" type="datetime1">
              <a:rPr lang="en-US"/>
              <a:pPr/>
              <a:t>11/9/2022</a:t>
            </a:fld>
            <a:endParaRPr lang="en-GB"/>
          </a:p>
        </p:txBody>
      </p:sp>
      <p:sp>
        <p:nvSpPr>
          <p:cNvPr id="3" name="Rectangle 4"/>
          <p:cNvSpPr>
            <a:spLocks noGrp="1" noChangeArrowheads="1"/>
          </p:cNvSpPr>
          <p:nvPr>
            <p:ph type="ftr" sz="quarter" idx="11"/>
          </p:nvPr>
        </p:nvSpPr>
        <p:spPr>
          <a:ln/>
        </p:spPr>
        <p:txBody>
          <a:bodyPr/>
          <a:lstStyle>
            <a:lvl1pPr>
              <a:defRPr/>
            </a:lvl1pPr>
          </a:lstStyle>
          <a:p>
            <a:endParaRPr lang="en-GB"/>
          </a:p>
        </p:txBody>
      </p:sp>
      <p:sp>
        <p:nvSpPr>
          <p:cNvPr id="4" name="Rectangle 5"/>
          <p:cNvSpPr>
            <a:spLocks noGrp="1" noChangeArrowheads="1"/>
          </p:cNvSpPr>
          <p:nvPr>
            <p:ph type="sldNum" sz="quarter" idx="12"/>
          </p:nvPr>
        </p:nvSpPr>
        <p:spPr>
          <a:ln/>
        </p:spPr>
        <p:txBody>
          <a:bodyPr/>
          <a:lstStyle>
            <a:lvl1pPr>
              <a:defRPr/>
            </a:lvl1pPr>
          </a:lstStyle>
          <a:p>
            <a:pPr>
              <a:defRPr/>
            </a:pPr>
            <a:fld id="{DCEA4058-985E-46BB-A334-097BAA64CF9A}"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E1293D01-CDDD-4609-86FB-91A350F1C0A1}" type="datetime1">
              <a:rPr lang="en-US"/>
              <a:pPr/>
              <a:t>11/9/2022</a:t>
            </a:fld>
            <a:endParaRPr lang="en-GB"/>
          </a:p>
        </p:txBody>
      </p:sp>
      <p:sp>
        <p:nvSpPr>
          <p:cNvPr id="6" name="Rectangle 4"/>
          <p:cNvSpPr>
            <a:spLocks noGrp="1" noChangeArrowheads="1"/>
          </p:cNvSpPr>
          <p:nvPr>
            <p:ph type="ftr" sz="quarter" idx="11"/>
          </p:nvPr>
        </p:nvSpPr>
        <p:spPr>
          <a:ln/>
        </p:spPr>
        <p:txBody>
          <a:bodyPr/>
          <a:lstStyle>
            <a:lvl1pPr>
              <a:defRPr/>
            </a:lvl1pPr>
          </a:lstStyle>
          <a:p>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9E9C844F-920C-4100-9F0D-D9CB96527EB1}"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F7DCC43E-A96C-4B4D-AD1E-E9BE7719EAEC}" type="datetime1">
              <a:rPr lang="en-US"/>
              <a:pPr/>
              <a:t>11/9/2022</a:t>
            </a:fld>
            <a:endParaRPr lang="en-GB"/>
          </a:p>
        </p:txBody>
      </p:sp>
      <p:sp>
        <p:nvSpPr>
          <p:cNvPr id="6" name="Rectangle 4"/>
          <p:cNvSpPr>
            <a:spLocks noGrp="1" noChangeArrowheads="1"/>
          </p:cNvSpPr>
          <p:nvPr>
            <p:ph type="ftr" sz="quarter" idx="11"/>
          </p:nvPr>
        </p:nvSpPr>
        <p:spPr>
          <a:ln/>
        </p:spPr>
        <p:txBody>
          <a:bodyPr/>
          <a:lstStyle>
            <a:lvl1pPr>
              <a:defRPr/>
            </a:lvl1pPr>
          </a:lstStyle>
          <a:p>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DE0DC93D-2620-4CF8-9E25-16098191EF50}"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fld id="{BD9EFEDB-D014-4D37-86C2-50FC89BED53D}" type="datetime1">
              <a:rPr lang="en-US"/>
              <a:pPr/>
              <a:t>11/9/2022</a:t>
            </a:fld>
            <a:endParaRPr lang="en-GB"/>
          </a:p>
        </p:txBody>
      </p:sp>
      <p:sp>
        <p:nvSpPr>
          <p:cNvPr id="5" name="Rectangle 4"/>
          <p:cNvSpPr>
            <a:spLocks noGrp="1" noChangeArrowheads="1"/>
          </p:cNvSpPr>
          <p:nvPr>
            <p:ph type="ftr" sz="quarter" idx="11"/>
          </p:nvPr>
        </p:nvSpPr>
        <p:spPr>
          <a:ln/>
        </p:spPr>
        <p:txBody>
          <a:bodyPr/>
          <a:lstStyle>
            <a:lvl1pPr>
              <a:defRPr/>
            </a:lvl1pPr>
          </a:lstStyle>
          <a:p>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598895E6-B824-488B-B712-070F0C0982D1}"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163513"/>
            <a:ext cx="2100262"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53150"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fld id="{F3E2BC0D-0266-4ECC-B9EF-F73D6F837681}" type="datetime1">
              <a:rPr lang="en-US"/>
              <a:pPr/>
              <a:t>11/9/2022</a:t>
            </a:fld>
            <a:endParaRPr lang="en-GB"/>
          </a:p>
        </p:txBody>
      </p:sp>
      <p:sp>
        <p:nvSpPr>
          <p:cNvPr id="5" name="Rectangle 4"/>
          <p:cNvSpPr>
            <a:spLocks noGrp="1" noChangeArrowheads="1"/>
          </p:cNvSpPr>
          <p:nvPr>
            <p:ph type="ftr" sz="quarter" idx="11"/>
          </p:nvPr>
        </p:nvSpPr>
        <p:spPr>
          <a:ln/>
        </p:spPr>
        <p:txBody>
          <a:bodyPr/>
          <a:lstStyle>
            <a:lvl1pPr>
              <a:defRPr/>
            </a:lvl1pPr>
          </a:lstStyle>
          <a:p>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E0B0F8D6-B1D8-43DD-A80E-ADC72731C042}"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A429C6EA-9F45-4ACD-8557-37971690F6E3}"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6EC18951-98DB-4348-AC44-683537021453}"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fld id="{3CA79D15-24CF-406A-8882-3F5088C27333}"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93725843-4A28-455A-B0D1-466ABF75565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02244EEC-C6F0-4D93-9A99-31BD790D27DF}"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28F2A087-858F-44A3-96D2-0DFAA031874E}"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fld id="{0AD89227-10C1-45C2-A529-58DCC3698EED}"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DACAFF9B-5C27-4CCC-9F6D-62A09C85B5F6}"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fld id="{FB0116DC-CB6C-42EE-BA6F-BF7FE99C1CCF}" type="datetime1">
              <a:rPr lang="en-US"/>
              <a:pPr/>
              <a:t>11/9/2022</a:t>
            </a:fld>
            <a:endParaRPr lang="en-GB"/>
          </a:p>
        </p:txBody>
      </p:sp>
      <p:sp>
        <p:nvSpPr>
          <p:cNvPr id="8" name="Rectangle 8"/>
          <p:cNvSpPr>
            <a:spLocks noGrp="1" noChangeArrowheads="1"/>
          </p:cNvSpPr>
          <p:nvPr>
            <p:ph type="ftr" sz="quarter" idx="11"/>
          </p:nvPr>
        </p:nvSpPr>
        <p:spPr>
          <a:ln/>
        </p:spPr>
        <p:txBody>
          <a:bodyPr/>
          <a:lstStyle>
            <a:lvl1pPr>
              <a:defRPr/>
            </a:lvl1pPr>
          </a:lstStyle>
          <a:p>
            <a:endParaRPr lang="en-GB"/>
          </a:p>
        </p:txBody>
      </p:sp>
      <p:sp>
        <p:nvSpPr>
          <p:cNvPr id="9" name="Rectangle 9"/>
          <p:cNvSpPr>
            <a:spLocks noGrp="1" noChangeArrowheads="1"/>
          </p:cNvSpPr>
          <p:nvPr>
            <p:ph type="sldNum" sz="quarter" idx="12"/>
          </p:nvPr>
        </p:nvSpPr>
        <p:spPr>
          <a:ln/>
        </p:spPr>
        <p:txBody>
          <a:bodyPr/>
          <a:lstStyle>
            <a:lvl1pPr>
              <a:defRPr/>
            </a:lvl1pPr>
          </a:lstStyle>
          <a:p>
            <a:pPr>
              <a:defRPr/>
            </a:pPr>
            <a:fld id="{47B2135E-9041-4D83-B807-930FF972B3DB}"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fld id="{2C1E9E0B-22D5-4FF3-8F6E-2750A4A993A3}" type="datetime1">
              <a:rPr lang="en-US"/>
              <a:pPr/>
              <a:t>11/9/2022</a:t>
            </a:fld>
            <a:endParaRPr lang="en-GB"/>
          </a:p>
        </p:txBody>
      </p:sp>
      <p:sp>
        <p:nvSpPr>
          <p:cNvPr id="4" name="Rectangle 8"/>
          <p:cNvSpPr>
            <a:spLocks noGrp="1" noChangeArrowheads="1"/>
          </p:cNvSpPr>
          <p:nvPr>
            <p:ph type="ftr" sz="quarter" idx="11"/>
          </p:nvPr>
        </p:nvSpPr>
        <p:spPr>
          <a:ln/>
        </p:spPr>
        <p:txBody>
          <a:bodyPr/>
          <a:lstStyle>
            <a:lvl1pPr>
              <a:defRPr/>
            </a:lvl1pPr>
          </a:lstStyle>
          <a:p>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F01AF580-F74A-4A44-BD9C-D833183FB6E9}"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5EBF12C6-CF99-4637-A087-0789E35ADA36}" type="datetime1">
              <a:rPr lang="en-US"/>
              <a:pPr/>
              <a:t>11/9/2022</a:t>
            </a:fld>
            <a:endParaRPr lang="en-GB"/>
          </a:p>
        </p:txBody>
      </p:sp>
      <p:sp>
        <p:nvSpPr>
          <p:cNvPr id="3" name="Rectangle 8"/>
          <p:cNvSpPr>
            <a:spLocks noGrp="1" noChangeArrowheads="1"/>
          </p:cNvSpPr>
          <p:nvPr>
            <p:ph type="ftr" sz="quarter" idx="11"/>
          </p:nvPr>
        </p:nvSpPr>
        <p:spPr>
          <a:ln/>
        </p:spPr>
        <p:txBody>
          <a:bodyPr/>
          <a:lstStyle>
            <a:lvl1pPr>
              <a:defRPr/>
            </a:lvl1pPr>
          </a:lstStyle>
          <a:p>
            <a:endParaRPr lang="en-GB"/>
          </a:p>
        </p:txBody>
      </p:sp>
      <p:sp>
        <p:nvSpPr>
          <p:cNvPr id="4" name="Rectangle 9"/>
          <p:cNvSpPr>
            <a:spLocks noGrp="1" noChangeArrowheads="1"/>
          </p:cNvSpPr>
          <p:nvPr>
            <p:ph type="sldNum" sz="quarter" idx="12"/>
          </p:nvPr>
        </p:nvSpPr>
        <p:spPr>
          <a:ln/>
        </p:spPr>
        <p:txBody>
          <a:bodyPr/>
          <a:lstStyle>
            <a:lvl1pPr>
              <a:defRPr/>
            </a:lvl1pPr>
          </a:lstStyle>
          <a:p>
            <a:pPr>
              <a:defRPr/>
            </a:pPr>
            <a:fld id="{59D80C1A-ABAE-4D15-81F0-1A97EE64B6EC}"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6DE8EC71-F4BB-4CEA-BB35-87EE61802757}"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7BE71170-A264-4E72-991E-E51F8F198C50}"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786835A1-B5BD-4FF6-8353-DB68AD85E053}"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6DB09343-E32E-4908-8423-202F0689A05C}"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F38122B2-5E3E-425A-8ADF-9EA11E729E45}"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6A8E4FFE-4987-44BB-B7EF-0959F74D4DE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3513"/>
            <a:ext cx="209550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34100"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CF03C72B-9C25-4803-AFE3-4508943ED806}"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01EC5F76-872A-4B59-BA41-E17EA2E9222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4011613"/>
            <a:ext cx="4114800" cy="221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4011613"/>
            <a:ext cx="4114800" cy="221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B57E19E6-C309-4A3B-955A-38448358B8EC}"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7976A564-4915-4328-9FF6-8462E92AE47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1DD0A3E4-9C51-43C2-BA73-02A13A574643}" type="datetime1">
              <a:rPr lang="en-US"/>
              <a:pPr/>
              <a:t>11/9/2022</a:t>
            </a:fld>
            <a:endParaRPr lang="en-GB"/>
          </a:p>
        </p:txBody>
      </p:sp>
      <p:sp>
        <p:nvSpPr>
          <p:cNvPr id="8" name="Rectangle 6"/>
          <p:cNvSpPr>
            <a:spLocks noGrp="1" noChangeArrowheads="1"/>
          </p:cNvSpPr>
          <p:nvPr>
            <p:ph type="ftr" sz="quarter" idx="11"/>
          </p:nvPr>
        </p:nvSpPr>
        <p:spPr>
          <a:ln/>
        </p:spPr>
        <p:txBody>
          <a:bodyPr/>
          <a:lstStyle>
            <a:lvl1pPr>
              <a:defRPr/>
            </a:lvl1pPr>
          </a:lstStyle>
          <a:p>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6FE46CE5-B30C-48A5-98E7-6CA12C698E1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B44D278F-C80C-45B4-AFBD-1EBDCFE93B65}" type="datetime1">
              <a:rPr lang="en-US"/>
              <a:pPr/>
              <a:t>11/9/2022</a:t>
            </a:fld>
            <a:endParaRPr lang="en-GB"/>
          </a:p>
        </p:txBody>
      </p:sp>
      <p:sp>
        <p:nvSpPr>
          <p:cNvPr id="4" name="Rectangle 6"/>
          <p:cNvSpPr>
            <a:spLocks noGrp="1" noChangeArrowheads="1"/>
          </p:cNvSpPr>
          <p:nvPr>
            <p:ph type="ftr" sz="quarter" idx="11"/>
          </p:nvPr>
        </p:nvSpPr>
        <p:spPr>
          <a:ln/>
        </p:spPr>
        <p:txBody>
          <a:bodyPr/>
          <a:lstStyle>
            <a:lvl1pPr>
              <a:defRPr/>
            </a:lvl1pPr>
          </a:lstStyle>
          <a:p>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C178EBA2-81A2-40DF-AA75-C9F5F49FA1D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B410E223-A554-4BA8-A359-DC9D79E9F20F}" type="datetime1">
              <a:rPr lang="en-US"/>
              <a:pPr/>
              <a:t>11/9/2022</a:t>
            </a:fld>
            <a:endParaRPr lang="en-GB"/>
          </a:p>
        </p:txBody>
      </p:sp>
      <p:sp>
        <p:nvSpPr>
          <p:cNvPr id="3" name="Rectangle 6"/>
          <p:cNvSpPr>
            <a:spLocks noGrp="1" noChangeArrowheads="1"/>
          </p:cNvSpPr>
          <p:nvPr>
            <p:ph type="ftr" sz="quarter" idx="11"/>
          </p:nvPr>
        </p:nvSpPr>
        <p:spPr>
          <a:ln/>
        </p:spPr>
        <p:txBody>
          <a:bodyPr/>
          <a:lstStyle>
            <a:lvl1pPr>
              <a:defRPr/>
            </a:lvl1pPr>
          </a:lstStyle>
          <a:p>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E5BA9E35-C9E3-4F99-8E13-2C54394AC29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E83E00C0-F957-43E6-BA82-7796A49060AD}"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9B66CB40-53F4-4614-A6E6-F02E9B56D6E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7FBB3ECC-01FA-4B78-90AB-A66C66B78269}"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B906018D-C072-4268-ADD1-0EAC54FF466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744391FF-6C7B-4B14-89A6-271921F08D35}" type="datetime1">
              <a:rPr lang="en-US"/>
              <a:pPr/>
              <a:t>11/9/2022</a:t>
            </a:fld>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5A91CB37-DDC2-4155-AE6D-E4188BB00755}"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07054D83-D844-4EBE-A92F-EC2DF02FDB52}"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E66FB82F-60E0-4F63-828E-59D336982E0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163513"/>
            <a:ext cx="2127250" cy="6059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230937" cy="6059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1F465E1D-BE63-4030-AF24-6C50259F50CA}"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98629918-631B-49A2-ACE3-1B5F5902ACD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9A433262-938A-469E-932E-400297C8C8F1}" type="datetime1">
              <a:rPr lang="en-US"/>
              <a:pPr/>
              <a:t>11/9/2022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C4F2B824-793A-4785-84D8-9FF93FD450A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5FDF1704-DC57-4231-B633-077046D8DDDD}" type="datetime1">
              <a:rPr lang="en-US"/>
              <a:pPr/>
              <a:t>11/9/2022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F3B76D89-D608-4CE8-A6F4-9614DE374B1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FA7C76B-E6FD-4813-80EB-441E3846B8BC}" type="datetime1">
              <a:rPr lang="en-US"/>
              <a:pPr/>
              <a:t>11/9/2022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9C3FE886-3F68-480A-A897-25B335CBCC5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06388" y="4329113"/>
            <a:ext cx="4114800" cy="221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4329113"/>
            <a:ext cx="4114800" cy="221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075B6C66-8D77-4C3B-BB63-CB35B897EC43}" type="datetime1">
              <a:rPr lang="en-US"/>
              <a:pPr/>
              <a:t>11/9/2022</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smtClean="0"/>
            </a:lvl1pPr>
          </a:lstStyle>
          <a:p>
            <a:pPr>
              <a:defRPr/>
            </a:pPr>
            <a:fld id="{D8593A94-75B3-41A2-871B-347C477849A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AA02D5F0-54F1-4B0A-98F5-5A00A1398B66}" type="datetime1">
              <a:rPr lang="en-US"/>
              <a:pPr/>
              <a:t>11/9/2022</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smtClean="0"/>
            </a:lvl1pPr>
          </a:lstStyle>
          <a:p>
            <a:pPr>
              <a:defRPr/>
            </a:pPr>
            <a:fld id="{350904A7-40DE-4439-8A07-DF0F00CEA77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078734FA-3B97-493C-918C-6F2540C4052E}" type="datetime1">
              <a:rPr lang="en-US"/>
              <a:pPr/>
              <a:t>11/9/2022</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smtClean="0"/>
            </a:lvl1pPr>
          </a:lstStyle>
          <a:p>
            <a:pPr>
              <a:defRPr/>
            </a:pPr>
            <a:fld id="{94423225-56EA-4730-8105-50E8EF083F0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0728A4F-A1A8-4FBB-83FE-55E1CBB499B6}" type="datetime1">
              <a:rPr lang="en-US"/>
              <a:pPr/>
              <a:t>11/9/2022</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smtClean="0"/>
            </a:lvl1pPr>
          </a:lstStyle>
          <a:p>
            <a:pPr>
              <a:defRPr/>
            </a:pPr>
            <a:fld id="{E4BDBC2A-B772-44AD-A952-F2C5A8A9E0D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BCF7BB8-5F5D-4BB8-AA1C-E212DC971CAB}" type="datetime1">
              <a:rPr lang="en-US"/>
              <a:pPr/>
              <a:t>11/9/2022</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smtClean="0"/>
            </a:lvl1pPr>
          </a:lstStyle>
          <a:p>
            <a:pPr>
              <a:defRPr/>
            </a:pPr>
            <a:fld id="{3B7E171B-9734-446D-B865-52EA68B953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03774BC4-B666-455D-96DD-19991D0DAD40}" type="datetime1">
              <a:rPr lang="en-US"/>
              <a:pPr/>
              <a:t>11/9/2022</a:t>
            </a:fld>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C84F9736-E0F2-4A79-B37C-3A249DF83372}"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D21C5F4-A7D2-4581-B2F9-C747F5D018D5}" type="datetime1">
              <a:rPr lang="en-US"/>
              <a:pPr/>
              <a:t>11/9/2022</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smtClean="0"/>
            </a:lvl1pPr>
          </a:lstStyle>
          <a:p>
            <a:pPr>
              <a:defRPr/>
            </a:pPr>
            <a:fld id="{9192B457-A5A6-4DDC-B2E0-921B14FC39F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48D2A8F5-106E-4932-AD82-B5686136C1ED}" type="datetime1">
              <a:rPr lang="en-US"/>
              <a:pPr/>
              <a:t>11/9/2022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09B7BE87-2B5B-42CB-AF8C-C879B0744FD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163513"/>
            <a:ext cx="2146300" cy="63769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06388" y="163513"/>
            <a:ext cx="6288087" cy="6376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6780421D-C8B4-4FB7-8275-ABD048B0D6A1}" type="datetime1">
              <a:rPr lang="en-US"/>
              <a:pPr/>
              <a:t>11/9/2022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smtClean="0"/>
            </a:lvl1pPr>
          </a:lstStyle>
          <a:p>
            <a:pPr>
              <a:defRPr/>
            </a:pPr>
            <a:fld id="{0D77E3B2-A3B7-407E-865E-29BE8E5BAE2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64B9675A-80A7-4217-B285-9BC8A4EB4F00}"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FB196859-BDEA-4454-BE36-DDA859D692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41DD9919-F6CF-471D-8FEC-F91B6499ECD1}"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1D11664D-72C6-4F9D-8AF9-FF80E5134408}"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4011613"/>
            <a:ext cx="4114800" cy="221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4011613"/>
            <a:ext cx="4114800" cy="221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fld id="{047F8DE2-9B8D-4365-89C4-861DE247659D}"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6B9A426F-EE97-4C00-8800-18B3C0CF9CF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fld id="{E5FBFB88-32E0-42F2-B1CB-7FAEC3BBD7BF}" type="datetime1">
              <a:rPr lang="en-US"/>
              <a:pPr/>
              <a:t>11/9/2022</a:t>
            </a:fld>
            <a:endParaRPr lang="en-GB"/>
          </a:p>
        </p:txBody>
      </p:sp>
      <p:sp>
        <p:nvSpPr>
          <p:cNvPr id="8" name="Rectangle 7"/>
          <p:cNvSpPr>
            <a:spLocks noGrp="1" noChangeArrowheads="1"/>
          </p:cNvSpPr>
          <p:nvPr>
            <p:ph type="ftr" sz="quarter" idx="11"/>
          </p:nvPr>
        </p:nvSpPr>
        <p:spPr>
          <a:ln/>
        </p:spPr>
        <p:txBody>
          <a:bodyPr/>
          <a:lstStyle>
            <a:lvl1pPr>
              <a:defRPr/>
            </a:lvl1pPr>
          </a:lstStyle>
          <a:p>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A7DDBEC2-3FB4-474C-900D-21804E456F0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fld id="{1A06FBA9-3634-4FDA-9BA4-91C805547B63}" type="datetime1">
              <a:rPr lang="en-US"/>
              <a:pPr/>
              <a:t>11/9/2022</a:t>
            </a:fld>
            <a:endParaRPr lang="en-GB"/>
          </a:p>
        </p:txBody>
      </p:sp>
      <p:sp>
        <p:nvSpPr>
          <p:cNvPr id="4" name="Rectangle 7"/>
          <p:cNvSpPr>
            <a:spLocks noGrp="1" noChangeArrowheads="1"/>
          </p:cNvSpPr>
          <p:nvPr>
            <p:ph type="ftr" sz="quarter" idx="11"/>
          </p:nvPr>
        </p:nvSpPr>
        <p:spPr>
          <a:ln/>
        </p:spPr>
        <p:txBody>
          <a:bodyPr/>
          <a:lstStyle>
            <a:lvl1pPr>
              <a:defRPr/>
            </a:lvl1pPr>
          </a:lstStyle>
          <a:p>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241F81F4-D355-4257-A873-D4B4C1A5ECF1}"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CEC5A147-64F7-4E21-B396-8DE06ED90089}" type="datetime1">
              <a:rPr lang="en-US"/>
              <a:pPr/>
              <a:t>11/9/2022</a:t>
            </a:fld>
            <a:endParaRPr lang="en-GB"/>
          </a:p>
        </p:txBody>
      </p:sp>
      <p:sp>
        <p:nvSpPr>
          <p:cNvPr id="3" name="Rectangle 7"/>
          <p:cNvSpPr>
            <a:spLocks noGrp="1" noChangeArrowheads="1"/>
          </p:cNvSpPr>
          <p:nvPr>
            <p:ph type="ftr" sz="quarter" idx="11"/>
          </p:nvPr>
        </p:nvSpPr>
        <p:spPr>
          <a:ln/>
        </p:spPr>
        <p:txBody>
          <a:bodyPr/>
          <a:lstStyle>
            <a:lvl1pPr>
              <a:defRPr/>
            </a:lvl1pPr>
          </a:lstStyle>
          <a:p>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63E61582-382F-4C77-9C01-6DFB6822414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B9B020F5-1199-40AF-BC7F-B34AAF9D9039}"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B7750496-FF9D-4FFE-ACBA-B0E09B922AF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4789488"/>
            <a:ext cx="4114800" cy="1535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4789488"/>
            <a:ext cx="4114800" cy="1535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B575E69D-E902-478C-B167-5D19B9BCCDF4}" type="datetime1">
              <a:rPr lang="en-US"/>
              <a:pPr/>
              <a:t>11/9/2022</a:t>
            </a:fld>
            <a:endParaRPr lang="en-GB"/>
          </a:p>
        </p:txBody>
      </p:sp>
      <p:sp>
        <p:nvSpPr>
          <p:cNvPr id="6" name="Rectangle 7"/>
          <p:cNvSpPr>
            <a:spLocks noGrp="1" noChangeArrowheads="1"/>
          </p:cNvSpPr>
          <p:nvPr>
            <p:ph type="sldNum" sz="quarter" idx="11"/>
          </p:nvPr>
        </p:nvSpPr>
        <p:spPr>
          <a:ln/>
        </p:spPr>
        <p:txBody>
          <a:bodyPr/>
          <a:lstStyle>
            <a:lvl1pPr>
              <a:defRPr/>
            </a:lvl1pPr>
          </a:lstStyle>
          <a:p>
            <a:pPr>
              <a:defRPr/>
            </a:pPr>
            <a:fld id="{27F31DEE-ED9E-41DC-9E3F-44CE306A3824}" type="slidenum">
              <a:rPr lang="en-US"/>
              <a:pPr>
                <a:defRPr/>
              </a:pPr>
              <a:t>‹#›</a:t>
            </a:fld>
            <a:endParaRPr lang="en-US"/>
          </a:p>
        </p:txBody>
      </p:sp>
      <p:sp>
        <p:nvSpPr>
          <p:cNvPr id="7" name="Rectangle 6"/>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1B911F7E-7B98-4802-8E2D-AE0F2099D6D7}"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4AE2C798-8CF1-4C29-A413-1A926114F8FD}"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3A2DA476-E069-47C6-A1D6-4AFF5195505D}"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5B263A6-910A-4024-BB34-A7F6E5CC801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6713" y="163513"/>
            <a:ext cx="2109787" cy="6059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81725" cy="6059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50B354E2-43EF-4DB5-BA39-A0A8E2CBFCC2}"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67E76184-0F55-421F-B181-6370465B220A}"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2BFC2A96-DADD-443D-BB67-2B0AD74FE001}"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E345176C-1FF8-45DD-A6AF-08F5ED568295}"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FA0EAB54-2F1D-45E4-92F1-EE6FEF14014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20A5494D-A831-4A9A-A520-DA03F9F9406C}"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D44B01D1-01CE-493F-B149-CF89A00E973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D93C0062-A933-4DD0-A387-D2428919CDB5}" type="datetime1">
              <a:rPr lang="en-US"/>
              <a:pPr/>
              <a:t>11/9/2022</a:t>
            </a:fld>
            <a:endParaRPr lang="en-GB"/>
          </a:p>
        </p:txBody>
      </p:sp>
      <p:sp>
        <p:nvSpPr>
          <p:cNvPr id="8" name="Rectangle 6"/>
          <p:cNvSpPr>
            <a:spLocks noGrp="1" noChangeArrowheads="1"/>
          </p:cNvSpPr>
          <p:nvPr>
            <p:ph type="ftr" sz="quarter" idx="11"/>
          </p:nvPr>
        </p:nvSpPr>
        <p:spPr>
          <a:ln/>
        </p:spPr>
        <p:txBody>
          <a:bodyPr/>
          <a:lstStyle>
            <a:lvl1pPr>
              <a:defRPr/>
            </a:lvl1pPr>
          </a:lstStyle>
          <a:p>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4E86B409-79E7-4F33-82E1-C407B9E90C3B}"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8161692D-D409-4A44-8D8D-3ABC490769F3}" type="datetime1">
              <a:rPr lang="en-US"/>
              <a:pPr/>
              <a:t>11/9/2022</a:t>
            </a:fld>
            <a:endParaRPr lang="en-GB"/>
          </a:p>
        </p:txBody>
      </p:sp>
      <p:sp>
        <p:nvSpPr>
          <p:cNvPr id="4" name="Rectangle 6"/>
          <p:cNvSpPr>
            <a:spLocks noGrp="1" noChangeArrowheads="1"/>
          </p:cNvSpPr>
          <p:nvPr>
            <p:ph type="ftr" sz="quarter" idx="11"/>
          </p:nvPr>
        </p:nvSpPr>
        <p:spPr>
          <a:ln/>
        </p:spPr>
        <p:txBody>
          <a:bodyPr/>
          <a:lstStyle>
            <a:lvl1pPr>
              <a:defRPr/>
            </a:lvl1pPr>
          </a:lstStyle>
          <a:p>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2D1BD645-4617-42EA-8BF1-257E12B3624A}"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002D1AB1-C454-4888-A335-E04482B4A2AE}" type="datetime1">
              <a:rPr lang="en-US"/>
              <a:pPr/>
              <a:t>11/9/2022</a:t>
            </a:fld>
            <a:endParaRPr lang="en-GB"/>
          </a:p>
        </p:txBody>
      </p:sp>
      <p:sp>
        <p:nvSpPr>
          <p:cNvPr id="3" name="Rectangle 6"/>
          <p:cNvSpPr>
            <a:spLocks noGrp="1" noChangeArrowheads="1"/>
          </p:cNvSpPr>
          <p:nvPr>
            <p:ph type="ftr" sz="quarter" idx="11"/>
          </p:nvPr>
        </p:nvSpPr>
        <p:spPr>
          <a:ln/>
        </p:spPr>
        <p:txBody>
          <a:bodyPr/>
          <a:lstStyle>
            <a:lvl1pPr>
              <a:defRPr/>
            </a:lvl1pPr>
          </a:lstStyle>
          <a:p>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C332EC16-4DC0-4D85-9AC8-658032B783FC}"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8A7C3BC5-15CA-496B-9E03-2BB4B7FD2348}"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5EA89FA7-2221-4A20-B723-D14CDDB3CF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25C622FE-9779-4AF4-A201-AA6980137E04}" type="datetime1">
              <a:rPr lang="en-US"/>
              <a:pPr/>
              <a:t>11/9/2022</a:t>
            </a:fld>
            <a:endParaRPr lang="en-GB"/>
          </a:p>
        </p:txBody>
      </p:sp>
      <p:sp>
        <p:nvSpPr>
          <p:cNvPr id="8" name="Rectangle 7"/>
          <p:cNvSpPr>
            <a:spLocks noGrp="1" noChangeArrowheads="1"/>
          </p:cNvSpPr>
          <p:nvPr>
            <p:ph type="sldNum" sz="quarter" idx="11"/>
          </p:nvPr>
        </p:nvSpPr>
        <p:spPr>
          <a:ln/>
        </p:spPr>
        <p:txBody>
          <a:bodyPr/>
          <a:lstStyle>
            <a:lvl1pPr>
              <a:defRPr/>
            </a:lvl1pPr>
          </a:lstStyle>
          <a:p>
            <a:pPr>
              <a:defRPr/>
            </a:pPr>
            <a:fld id="{C13FCBB6-D211-4DA2-8F31-1ECBD3BC659B}" type="slidenum">
              <a:rPr lang="en-US"/>
              <a:pPr>
                <a:defRPr/>
              </a:pPr>
              <a:t>‹#›</a:t>
            </a:fld>
            <a:endParaRPr lang="en-US"/>
          </a:p>
        </p:txBody>
      </p:sp>
      <p:sp>
        <p:nvSpPr>
          <p:cNvPr id="9" name="Rectangle 8"/>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6C2CEF78-EF8E-4448-A167-28D76555F0C7}"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57C9EEB4-AB87-4DAA-9A10-A8C640E1055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6E7A2F25-CD6D-47A1-AF73-021A47959619}"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14BAA96D-87F3-4BC7-A09F-87978BC1DF0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3513"/>
            <a:ext cx="209550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34100"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71C2005A-9BB2-4A7B-B0E9-7EEB85DF9D80}"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96ED205C-151C-44EE-84F4-F69C8114395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2588" y="163513"/>
            <a:ext cx="8375650" cy="612775"/>
          </a:xfrm>
        </p:spPr>
        <p:txBody>
          <a:bodyPr/>
          <a:lstStyle/>
          <a:p>
            <a:r>
              <a:rPr lang="en-US"/>
              <a:t>Click to edit Master title style</a:t>
            </a:r>
            <a:endParaRPr lang="en-GB"/>
          </a:p>
        </p:txBody>
      </p:sp>
      <p:sp>
        <p:nvSpPr>
          <p:cNvPr id="3" name="Table Placeholder 2"/>
          <p:cNvSpPr>
            <a:spLocks noGrp="1"/>
          </p:cNvSpPr>
          <p:nvPr>
            <p:ph type="tbl" idx="1"/>
          </p:nvPr>
        </p:nvSpPr>
        <p:spPr>
          <a:xfrm>
            <a:off x="382588" y="1068388"/>
            <a:ext cx="8382000" cy="5256212"/>
          </a:xfrm>
        </p:spPr>
        <p:txBody>
          <a:bodyPr/>
          <a:lstStyle/>
          <a:p>
            <a:endParaRPr lang="en-GB"/>
          </a:p>
        </p:txBody>
      </p:sp>
      <p:sp>
        <p:nvSpPr>
          <p:cNvPr id="4" name="Date Placeholder 3"/>
          <p:cNvSpPr>
            <a:spLocks noGrp="1"/>
          </p:cNvSpPr>
          <p:nvPr>
            <p:ph type="dt" sz="half" idx="10"/>
          </p:nvPr>
        </p:nvSpPr>
        <p:spPr>
          <a:xfrm>
            <a:off x="206375" y="6616700"/>
            <a:ext cx="931863" cy="238125"/>
          </a:xfrm>
        </p:spPr>
        <p:txBody>
          <a:bodyPr/>
          <a:lstStyle>
            <a:lvl1pPr>
              <a:defRPr/>
            </a:lvl1pPr>
          </a:lstStyle>
          <a:p>
            <a:fld id="{297DD167-16A4-4CD9-803F-60CB6FFD2EDA}" type="datetime1">
              <a:rPr lang="en-US"/>
              <a:pPr/>
              <a:t>11/9/2022</a:t>
            </a:fld>
            <a:endParaRPr lang="en-GB"/>
          </a:p>
        </p:txBody>
      </p:sp>
      <p:sp>
        <p:nvSpPr>
          <p:cNvPr id="5" name="Footer Placeholder 4"/>
          <p:cNvSpPr>
            <a:spLocks noGrp="1"/>
          </p:cNvSpPr>
          <p:nvPr>
            <p:ph type="ftr" sz="quarter" idx="11"/>
          </p:nvPr>
        </p:nvSpPr>
        <p:spPr>
          <a:xfrm>
            <a:off x="1944688" y="6616700"/>
            <a:ext cx="5253037" cy="238125"/>
          </a:xfrm>
        </p:spPr>
        <p:txBody>
          <a:bodyPr/>
          <a:lstStyle>
            <a:lvl1pPr>
              <a:defRPr/>
            </a:lvl1pPr>
          </a:lstStyle>
          <a:p>
            <a:endParaRPr lang="en-GB"/>
          </a:p>
        </p:txBody>
      </p:sp>
      <p:sp>
        <p:nvSpPr>
          <p:cNvPr id="6" name="Slide Number Placeholder 5"/>
          <p:cNvSpPr>
            <a:spLocks noGrp="1"/>
          </p:cNvSpPr>
          <p:nvPr>
            <p:ph type="sldNum" sz="quarter" idx="12"/>
          </p:nvPr>
        </p:nvSpPr>
        <p:spPr>
          <a:xfrm>
            <a:off x="8274050" y="6616700"/>
            <a:ext cx="752475" cy="238125"/>
          </a:xfrm>
        </p:spPr>
        <p:txBody>
          <a:bodyPr/>
          <a:lstStyle>
            <a:lvl1pPr>
              <a:defRPr smtClean="0"/>
            </a:lvl1pPr>
          </a:lstStyle>
          <a:p>
            <a:pPr>
              <a:defRPr/>
            </a:pPr>
            <a:fld id="{754A07B0-3C47-427E-BC84-07ADC8B94CD4}"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163513"/>
            <a:ext cx="8375650" cy="6127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382588" y="1068388"/>
            <a:ext cx="4114800" cy="525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9788" y="1068388"/>
            <a:ext cx="4114800" cy="525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206375" y="6616700"/>
            <a:ext cx="931863" cy="238125"/>
          </a:xfrm>
        </p:spPr>
        <p:txBody>
          <a:bodyPr/>
          <a:lstStyle>
            <a:lvl1pPr>
              <a:defRPr/>
            </a:lvl1pPr>
          </a:lstStyle>
          <a:p>
            <a:fld id="{81C829CF-392F-47CA-8644-7A4842095111}" type="datetime1">
              <a:rPr lang="en-US"/>
              <a:pPr/>
              <a:t>11/9/2022</a:t>
            </a:fld>
            <a:endParaRPr lang="en-GB"/>
          </a:p>
        </p:txBody>
      </p:sp>
      <p:sp>
        <p:nvSpPr>
          <p:cNvPr id="6" name="Footer Placeholder 5"/>
          <p:cNvSpPr>
            <a:spLocks noGrp="1"/>
          </p:cNvSpPr>
          <p:nvPr>
            <p:ph type="ftr" sz="quarter" idx="11"/>
          </p:nvPr>
        </p:nvSpPr>
        <p:spPr>
          <a:xfrm>
            <a:off x="1944688" y="6616700"/>
            <a:ext cx="5253037" cy="238125"/>
          </a:xfrm>
        </p:spPr>
        <p:txBody>
          <a:bodyPr/>
          <a:lstStyle>
            <a:lvl1pPr>
              <a:defRPr/>
            </a:lvl1pPr>
          </a:lstStyle>
          <a:p>
            <a:endParaRPr lang="en-GB"/>
          </a:p>
        </p:txBody>
      </p:sp>
      <p:sp>
        <p:nvSpPr>
          <p:cNvPr id="7" name="Slide Number Placeholder 6"/>
          <p:cNvSpPr>
            <a:spLocks noGrp="1"/>
          </p:cNvSpPr>
          <p:nvPr>
            <p:ph type="sldNum" sz="quarter" idx="12"/>
          </p:nvPr>
        </p:nvSpPr>
        <p:spPr>
          <a:xfrm>
            <a:off x="8274050" y="6616700"/>
            <a:ext cx="752475" cy="238125"/>
          </a:xfrm>
        </p:spPr>
        <p:txBody>
          <a:bodyPr/>
          <a:lstStyle>
            <a:lvl1pPr>
              <a:defRPr smtClean="0"/>
            </a:lvl1pPr>
          </a:lstStyle>
          <a:p>
            <a:pPr>
              <a:defRPr/>
            </a:pPr>
            <a:fld id="{A04970B7-D603-4D43-8348-396A09ADAED2}"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a:xfrm>
            <a:off x="206375" y="6616700"/>
            <a:ext cx="931863" cy="238125"/>
          </a:xfrm>
        </p:spPr>
        <p:txBody>
          <a:bodyPr/>
          <a:lstStyle>
            <a:lvl1pPr>
              <a:defRPr/>
            </a:lvl1pPr>
          </a:lstStyle>
          <a:p>
            <a:fld id="{D9211DAE-73BD-4563-A6B6-994112085465}" type="datetime1">
              <a:rPr lang="en-US"/>
              <a:pPr/>
              <a:t>11/9/2022</a:t>
            </a:fld>
            <a:endParaRPr lang="en-GB"/>
          </a:p>
        </p:txBody>
      </p:sp>
      <p:sp>
        <p:nvSpPr>
          <p:cNvPr id="5" name="Footer Placeholder 4"/>
          <p:cNvSpPr>
            <a:spLocks noGrp="1"/>
          </p:cNvSpPr>
          <p:nvPr>
            <p:ph type="ftr" sz="quarter" idx="11"/>
          </p:nvPr>
        </p:nvSpPr>
        <p:spPr>
          <a:xfrm>
            <a:off x="1944688" y="6616700"/>
            <a:ext cx="5253037" cy="238125"/>
          </a:xfrm>
        </p:spPr>
        <p:txBody>
          <a:bodyPr/>
          <a:lstStyle>
            <a:lvl1pPr>
              <a:defRPr/>
            </a:lvl1pPr>
          </a:lstStyle>
          <a:p>
            <a:endParaRPr lang="en-GB"/>
          </a:p>
        </p:txBody>
      </p:sp>
      <p:sp>
        <p:nvSpPr>
          <p:cNvPr id="6" name="Slide Number Placeholder 5"/>
          <p:cNvSpPr>
            <a:spLocks noGrp="1"/>
          </p:cNvSpPr>
          <p:nvPr>
            <p:ph type="sldNum" sz="quarter" idx="12"/>
          </p:nvPr>
        </p:nvSpPr>
        <p:spPr>
          <a:xfrm>
            <a:off x="8274050" y="6616700"/>
            <a:ext cx="752475" cy="238125"/>
          </a:xfrm>
        </p:spPr>
        <p:txBody>
          <a:bodyPr/>
          <a:lstStyle>
            <a:lvl1pPr>
              <a:defRPr smtClean="0"/>
            </a:lvl1pPr>
          </a:lstStyle>
          <a:p>
            <a:pPr>
              <a:defRPr/>
            </a:pPr>
            <a:fld id="{F7DCF0CD-FE04-4135-8155-96F1B0F0C3D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12" descr="roses2"/>
          <p:cNvPicPr>
            <a:picLocks noChangeAspect="1" noChangeArrowheads="1"/>
          </p:cNvPicPr>
          <p:nvPr userDrawn="1"/>
        </p:nvPicPr>
        <p:blipFill>
          <a:blip r:embed="rId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pic>
        <p:nvPicPr>
          <p:cNvPr id="6" name="Picture 8" descr="pills_73x38_heavy_100p_x"/>
          <p:cNvPicPr>
            <a:picLocks noChangeAspect="1" noChangeArrowheads="1"/>
          </p:cNvPicPr>
          <p:nvPr/>
        </p:nvPicPr>
        <p:blipFill>
          <a:blip r:embed="rId3" cstate="print"/>
          <a:srcRect/>
          <a:stretch>
            <a:fillRect/>
          </a:stretch>
        </p:blipFill>
        <p:spPr bwMode="auto">
          <a:xfrm>
            <a:off x="8369300" y="354013"/>
            <a:ext cx="444500" cy="231775"/>
          </a:xfrm>
          <a:prstGeom prst="rect">
            <a:avLst/>
          </a:prstGeom>
          <a:noFill/>
          <a:ln w="9525">
            <a:noFill/>
            <a:miter lim="800000"/>
            <a:headEnd/>
            <a:tailEnd/>
          </a:ln>
        </p:spPr>
      </p:pic>
      <p:pic>
        <p:nvPicPr>
          <p:cNvPr id="7" name="Picture 9" descr="logotype_238x31_heavy_100p_x"/>
          <p:cNvPicPr>
            <a:picLocks noChangeAspect="1" noChangeArrowheads="1"/>
          </p:cNvPicPr>
          <p:nvPr/>
        </p:nvPicPr>
        <p:blipFill>
          <a:blip r:embed="rId4" cstate="print"/>
          <a:srcRect/>
          <a:stretch>
            <a:fillRect/>
          </a:stretch>
        </p:blipFill>
        <p:spPr bwMode="auto">
          <a:xfrm>
            <a:off x="269875" y="414338"/>
            <a:ext cx="1038225" cy="134937"/>
          </a:xfrm>
          <a:prstGeom prst="rect">
            <a:avLst/>
          </a:prstGeom>
          <a:noFill/>
          <a:ln w="9525">
            <a:noFill/>
            <a:miter lim="800000"/>
            <a:headEnd/>
            <a:tailEnd/>
          </a:ln>
        </p:spPr>
      </p:pic>
      <p:sp>
        <p:nvSpPr>
          <p:cNvPr id="8" name="Rectangle 7"/>
          <p:cNvSpPr>
            <a:spLocks noChangeArrowheads="1"/>
          </p:cNvSpPr>
          <p:nvPr userDrawn="1"/>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9" name="Rectangle 8"/>
          <p:cNvSpPr>
            <a:spLocks noChangeArrowheads="1"/>
          </p:cNvSpPr>
          <p:nvPr userDrawn="1"/>
        </p:nvSpPr>
        <p:spPr bwMode="auto">
          <a:xfrm>
            <a:off x="3154363"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1634A1BA-10CB-4C49-B037-0F107071CED3}"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
        <p:nvSpPr>
          <p:cNvPr id="25602" name="Rectangle 2"/>
          <p:cNvSpPr>
            <a:spLocks noGrp="1" noChangeArrowheads="1"/>
          </p:cNvSpPr>
          <p:nvPr>
            <p:ph type="ctrTitle"/>
          </p:nvPr>
        </p:nvSpPr>
        <p:spPr>
          <a:xfrm>
            <a:off x="2339975" y="2668588"/>
            <a:ext cx="5676900" cy="822325"/>
          </a:xfrm>
        </p:spPr>
        <p:txBody>
          <a:bodyPr anchor="t"/>
          <a:lstStyle>
            <a:lvl1pPr>
              <a:defRPr sz="4400"/>
            </a:lvl1pPr>
          </a:lstStyle>
          <a:p>
            <a:r>
              <a:rPr lang="en-US"/>
              <a:t>Click to edit Master title style</a:t>
            </a:r>
          </a:p>
        </p:txBody>
      </p:sp>
      <p:sp>
        <p:nvSpPr>
          <p:cNvPr id="25603" name="Rectangle 3"/>
          <p:cNvSpPr>
            <a:spLocks noGrp="1" noChangeArrowheads="1"/>
          </p:cNvSpPr>
          <p:nvPr>
            <p:ph type="subTitle" idx="1"/>
          </p:nvPr>
        </p:nvSpPr>
        <p:spPr>
          <a:xfrm>
            <a:off x="2339975" y="4237038"/>
            <a:ext cx="5759450" cy="750887"/>
          </a:xfrm>
        </p:spPr>
        <p:txBody>
          <a:bodyPr/>
          <a:lstStyle>
            <a:lvl1pPr marL="0" indent="0">
              <a:buFontTx/>
              <a:buNone/>
              <a:defRPr sz="2400">
                <a:solidFill>
                  <a:schemeClr val="bg1"/>
                </a:solidFill>
              </a:defRPr>
            </a:lvl1pPr>
          </a:lstStyle>
          <a:p>
            <a:r>
              <a:rPr lang="en-US"/>
              <a:t>Click to edit Master subtitle style</a:t>
            </a:r>
          </a:p>
        </p:txBody>
      </p:sp>
      <p:sp>
        <p:nvSpPr>
          <p:cNvPr id="10" name="Rectangle 4"/>
          <p:cNvSpPr>
            <a:spLocks noGrp="1" noChangeArrowheads="1"/>
          </p:cNvSpPr>
          <p:nvPr>
            <p:ph type="dt" sz="half" idx="10"/>
          </p:nvPr>
        </p:nvSpPr>
        <p:spPr>
          <a:xfrm>
            <a:off x="206375" y="6619875"/>
            <a:ext cx="931863" cy="238125"/>
          </a:xfrm>
        </p:spPr>
        <p:txBody>
          <a:bodyPr/>
          <a:lstStyle>
            <a:lvl1pPr>
              <a:defRPr/>
            </a:lvl1pPr>
          </a:lstStyle>
          <a:p>
            <a:fld id="{DB495A9D-DA9C-49E1-A91D-6BC65CB7103C}" type="datetime1">
              <a:rPr lang="en-US"/>
              <a:pPr/>
              <a:t>11/9/2022</a:t>
            </a:fld>
            <a:endParaRPr lang="en-GB"/>
          </a:p>
        </p:txBody>
      </p:sp>
      <p:sp>
        <p:nvSpPr>
          <p:cNvPr id="11" name="Rectangle 5"/>
          <p:cNvSpPr>
            <a:spLocks noGrp="1" noChangeArrowheads="1"/>
          </p:cNvSpPr>
          <p:nvPr>
            <p:ph type="ftr" sz="quarter" idx="11"/>
          </p:nvPr>
        </p:nvSpPr>
        <p:spPr>
          <a:xfrm>
            <a:off x="1944688" y="6619875"/>
            <a:ext cx="5253037" cy="238125"/>
          </a:xfrm>
        </p:spPr>
        <p:txBody>
          <a:bodyPr/>
          <a:lstStyle>
            <a:lvl1pPr>
              <a:defRPr/>
            </a:lvl1pPr>
          </a:lstStyle>
          <a:p>
            <a:endParaRPr lang="en-GB"/>
          </a:p>
        </p:txBody>
      </p:sp>
      <p:sp>
        <p:nvSpPr>
          <p:cNvPr id="12" name="Rectangle 6"/>
          <p:cNvSpPr>
            <a:spLocks noGrp="1" noChangeArrowheads="1"/>
          </p:cNvSpPr>
          <p:nvPr>
            <p:ph type="sldNum" sz="quarter" idx="12"/>
          </p:nvPr>
        </p:nvSpPr>
        <p:spPr>
          <a:xfrm>
            <a:off x="8274050" y="6619875"/>
            <a:ext cx="752475" cy="238125"/>
          </a:xfrm>
        </p:spPr>
        <p:txBody>
          <a:bodyPr/>
          <a:lstStyle>
            <a:lvl1pPr>
              <a:defRPr/>
            </a:lvl1pPr>
          </a:lstStyle>
          <a:p>
            <a:pPr>
              <a:defRPr/>
            </a:pPr>
            <a:fld id="{B76FEE5E-060C-469A-AB42-279AA8C30EA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308F0AB5-19FE-4BD5-97D6-97C2F14207FB}"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F5E270CA-6AB5-4296-913E-EE087D66E525}"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A39D7871-1181-4887-8AE0-B69AF15C0159}"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5E4E3667-7F44-4B53-B58E-603CB67DAD96}"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CAAF8AC2-CD42-4AB7-A41E-C2559709E0DE}"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82A5C5A8-CAA5-40AD-8E5D-F71C09524E4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06822E27-65E0-46AB-8D8B-8DF1BFE4BE74}" type="datetime1">
              <a:rPr lang="en-US"/>
              <a:pPr/>
              <a:t>11/9/2022</a:t>
            </a:fld>
            <a:endParaRPr lang="en-GB"/>
          </a:p>
        </p:txBody>
      </p:sp>
      <p:sp>
        <p:nvSpPr>
          <p:cNvPr id="4" name="Rectangle 7"/>
          <p:cNvSpPr>
            <a:spLocks noGrp="1" noChangeArrowheads="1"/>
          </p:cNvSpPr>
          <p:nvPr>
            <p:ph type="sldNum" sz="quarter" idx="11"/>
          </p:nvPr>
        </p:nvSpPr>
        <p:spPr>
          <a:ln/>
        </p:spPr>
        <p:txBody>
          <a:bodyPr/>
          <a:lstStyle>
            <a:lvl1pPr>
              <a:defRPr/>
            </a:lvl1pPr>
          </a:lstStyle>
          <a:p>
            <a:pPr>
              <a:defRPr/>
            </a:pPr>
            <a:fld id="{CCD1A7ED-5169-4C84-846B-AA915676C010}" type="slidenum">
              <a:rPr lang="en-US"/>
              <a:pPr>
                <a:defRPr/>
              </a:pPr>
              <a:t>‹#›</a:t>
            </a:fld>
            <a:endParaRPr lang="en-US"/>
          </a:p>
        </p:txBody>
      </p:sp>
      <p:sp>
        <p:nvSpPr>
          <p:cNvPr id="5" name="Rectangle 4"/>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7555851D-069D-496F-BFFF-4C2412F9A3BA}" type="datetime1">
              <a:rPr lang="en-US"/>
              <a:pPr/>
              <a:t>11/9/2022</a:t>
            </a:fld>
            <a:endParaRPr lang="en-GB"/>
          </a:p>
        </p:txBody>
      </p:sp>
      <p:sp>
        <p:nvSpPr>
          <p:cNvPr id="8" name="Rectangle 6"/>
          <p:cNvSpPr>
            <a:spLocks noGrp="1" noChangeArrowheads="1"/>
          </p:cNvSpPr>
          <p:nvPr>
            <p:ph type="ftr" sz="quarter" idx="11"/>
          </p:nvPr>
        </p:nvSpPr>
        <p:spPr>
          <a:ln/>
        </p:spPr>
        <p:txBody>
          <a:bodyPr/>
          <a:lstStyle>
            <a:lvl1pPr>
              <a:defRPr/>
            </a:lvl1pPr>
          </a:lstStyle>
          <a:p>
            <a:endParaRPr lang="en-GB"/>
          </a:p>
        </p:txBody>
      </p:sp>
      <p:sp>
        <p:nvSpPr>
          <p:cNvPr id="9" name="Rectangle 7"/>
          <p:cNvSpPr>
            <a:spLocks noGrp="1" noChangeArrowheads="1"/>
          </p:cNvSpPr>
          <p:nvPr>
            <p:ph type="sldNum" sz="quarter" idx="12"/>
          </p:nvPr>
        </p:nvSpPr>
        <p:spPr>
          <a:ln/>
        </p:spPr>
        <p:txBody>
          <a:bodyPr/>
          <a:lstStyle>
            <a:lvl1pPr>
              <a:defRPr/>
            </a:lvl1pPr>
          </a:lstStyle>
          <a:p>
            <a:pPr>
              <a:defRPr/>
            </a:pPr>
            <a:fld id="{43C6870E-9210-4D6D-867B-6886D2978DC0}"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60CFEB67-5BA1-42C8-86AA-B9CEDB7F2F92}" type="datetime1">
              <a:rPr lang="en-US"/>
              <a:pPr/>
              <a:t>11/9/2022</a:t>
            </a:fld>
            <a:endParaRPr lang="en-GB"/>
          </a:p>
        </p:txBody>
      </p:sp>
      <p:sp>
        <p:nvSpPr>
          <p:cNvPr id="4" name="Rectangle 6"/>
          <p:cNvSpPr>
            <a:spLocks noGrp="1" noChangeArrowheads="1"/>
          </p:cNvSpPr>
          <p:nvPr>
            <p:ph type="ftr" sz="quarter" idx="11"/>
          </p:nvPr>
        </p:nvSpPr>
        <p:spPr>
          <a:ln/>
        </p:spPr>
        <p:txBody>
          <a:bodyPr/>
          <a:lstStyle>
            <a:lvl1pPr>
              <a:defRPr/>
            </a:lvl1pPr>
          </a:lstStyle>
          <a:p>
            <a:endParaRPr lang="en-GB"/>
          </a:p>
        </p:txBody>
      </p:sp>
      <p:sp>
        <p:nvSpPr>
          <p:cNvPr id="5" name="Rectangle 7"/>
          <p:cNvSpPr>
            <a:spLocks noGrp="1" noChangeArrowheads="1"/>
          </p:cNvSpPr>
          <p:nvPr>
            <p:ph type="sldNum" sz="quarter" idx="12"/>
          </p:nvPr>
        </p:nvSpPr>
        <p:spPr>
          <a:ln/>
        </p:spPr>
        <p:txBody>
          <a:bodyPr/>
          <a:lstStyle>
            <a:lvl1pPr>
              <a:defRPr/>
            </a:lvl1pPr>
          </a:lstStyle>
          <a:p>
            <a:pPr>
              <a:defRPr/>
            </a:pPr>
            <a:fld id="{1F5C604B-B3A7-45C9-B5BC-5572D06BE53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EDDE38F2-0C53-48B3-8EDF-2A17E7119D6E}" type="datetime1">
              <a:rPr lang="en-US"/>
              <a:pPr/>
              <a:t>11/9/2022</a:t>
            </a:fld>
            <a:endParaRPr lang="en-GB"/>
          </a:p>
        </p:txBody>
      </p:sp>
      <p:sp>
        <p:nvSpPr>
          <p:cNvPr id="3" name="Rectangle 6"/>
          <p:cNvSpPr>
            <a:spLocks noGrp="1" noChangeArrowheads="1"/>
          </p:cNvSpPr>
          <p:nvPr>
            <p:ph type="ftr" sz="quarter" idx="11"/>
          </p:nvPr>
        </p:nvSpPr>
        <p:spPr>
          <a:ln/>
        </p:spPr>
        <p:txBody>
          <a:bodyPr/>
          <a:lstStyle>
            <a:lvl1pPr>
              <a:defRPr/>
            </a:lvl1pPr>
          </a:lstStyle>
          <a:p>
            <a:endParaRPr lang="en-GB"/>
          </a:p>
        </p:txBody>
      </p:sp>
      <p:sp>
        <p:nvSpPr>
          <p:cNvPr id="4" name="Rectangle 7"/>
          <p:cNvSpPr>
            <a:spLocks noGrp="1" noChangeArrowheads="1"/>
          </p:cNvSpPr>
          <p:nvPr>
            <p:ph type="sldNum" sz="quarter" idx="12"/>
          </p:nvPr>
        </p:nvSpPr>
        <p:spPr>
          <a:ln/>
        </p:spPr>
        <p:txBody>
          <a:bodyPr/>
          <a:lstStyle>
            <a:lvl1pPr>
              <a:defRPr/>
            </a:lvl1pPr>
          </a:lstStyle>
          <a:p>
            <a:pPr>
              <a:defRPr/>
            </a:pPr>
            <a:fld id="{0FA56DFB-CA95-4489-8D82-57F76CC47179}"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F37DF3C8-FFC0-4935-AC60-341230B408D4}"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D68B9ED1-5288-4EC6-88D6-D798A43E266E}"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74F9C6C5-BA26-4B7F-83A5-6956F06FD046}" type="datetime1">
              <a:rPr lang="en-US"/>
              <a:pPr/>
              <a:t>11/9/2022</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pPr>
              <a:defRPr/>
            </a:pPr>
            <a:fld id="{DE3CDC90-0F66-4E8F-9A57-2EFF0BC11340}"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2B6998C2-0B67-4153-89D6-9DE68BEA9B03}"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45998D83-34E9-4035-B0E9-7B0E0C54D545}"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3513"/>
            <a:ext cx="209550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34100"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B929597C-9E91-4D6B-A7DD-15BCEBA37F78}" type="datetime1">
              <a:rPr lang="en-US"/>
              <a:pPr/>
              <a:t>11/9/2022</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323523C6-1FF8-4399-B21E-9E5FCEAC4282}"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E40A1EBE-6804-48EF-B20C-EA5495E94A12}"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60D4DA41-D075-4DC7-A4E4-6F8F2C965AAC}"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7B006B6C-A37F-417B-B361-7ED1CF95DF5E}"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B95F8B24-9A5D-48C0-A03B-3D2A4C98F6A8}"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1717675"/>
            <a:ext cx="4114800" cy="4606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717675"/>
            <a:ext cx="4114800" cy="4606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fld id="{AD52E8DC-D67F-4283-899B-BAEDC97C6074}"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D2065FC1-DC48-462B-9B6E-0239C09072E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A86BBC12-4634-4211-BE60-A200516543FE}" type="datetime1">
              <a:rPr lang="en-US"/>
              <a:pPr/>
              <a:t>11/9/2022</a:t>
            </a:fld>
            <a:endParaRPr lang="en-GB"/>
          </a:p>
        </p:txBody>
      </p:sp>
      <p:sp>
        <p:nvSpPr>
          <p:cNvPr id="3" name="Rectangle 7"/>
          <p:cNvSpPr>
            <a:spLocks noGrp="1" noChangeArrowheads="1"/>
          </p:cNvSpPr>
          <p:nvPr>
            <p:ph type="sldNum" sz="quarter" idx="11"/>
          </p:nvPr>
        </p:nvSpPr>
        <p:spPr>
          <a:ln/>
        </p:spPr>
        <p:txBody>
          <a:bodyPr/>
          <a:lstStyle>
            <a:lvl1pPr>
              <a:defRPr/>
            </a:lvl1pPr>
          </a:lstStyle>
          <a:p>
            <a:pPr>
              <a:defRPr/>
            </a:pPr>
            <a:fld id="{1A76A6A3-F275-4C10-B448-48012E42ABBA}" type="slidenum">
              <a:rPr lang="en-US"/>
              <a:pPr>
                <a:defRPr/>
              </a:pPr>
              <a:t>‹#›</a:t>
            </a:fld>
            <a:endParaRPr lang="en-US"/>
          </a:p>
        </p:txBody>
      </p:sp>
      <p:sp>
        <p:nvSpPr>
          <p:cNvPr id="4" name="Rectangle 3"/>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fld id="{1F134A59-D7E3-43B0-8FFA-E77A38418AA8}" type="datetime1">
              <a:rPr lang="en-US"/>
              <a:pPr/>
              <a:t>11/9/2022</a:t>
            </a:fld>
            <a:endParaRPr lang="en-GB"/>
          </a:p>
        </p:txBody>
      </p:sp>
      <p:sp>
        <p:nvSpPr>
          <p:cNvPr id="8" name="Rectangle 7"/>
          <p:cNvSpPr>
            <a:spLocks noGrp="1" noChangeArrowheads="1"/>
          </p:cNvSpPr>
          <p:nvPr>
            <p:ph type="ftr" sz="quarter" idx="11"/>
          </p:nvPr>
        </p:nvSpPr>
        <p:spPr>
          <a:ln/>
        </p:spPr>
        <p:txBody>
          <a:bodyPr/>
          <a:lstStyle>
            <a:lvl1pPr>
              <a:defRPr/>
            </a:lvl1pPr>
          </a:lstStyle>
          <a:p>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8D33B989-FE3D-4121-933B-5E2DF47520B8}"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fld id="{6114DA82-C517-4A21-A528-5D2BD41FCBAF}" type="datetime1">
              <a:rPr lang="en-US"/>
              <a:pPr/>
              <a:t>11/9/2022</a:t>
            </a:fld>
            <a:endParaRPr lang="en-GB"/>
          </a:p>
        </p:txBody>
      </p:sp>
      <p:sp>
        <p:nvSpPr>
          <p:cNvPr id="4" name="Rectangle 7"/>
          <p:cNvSpPr>
            <a:spLocks noGrp="1" noChangeArrowheads="1"/>
          </p:cNvSpPr>
          <p:nvPr>
            <p:ph type="ftr" sz="quarter" idx="11"/>
          </p:nvPr>
        </p:nvSpPr>
        <p:spPr>
          <a:ln/>
        </p:spPr>
        <p:txBody>
          <a:bodyPr/>
          <a:lstStyle>
            <a:lvl1pPr>
              <a:defRPr/>
            </a:lvl1pPr>
          </a:lstStyle>
          <a:p>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BD9DEECA-1653-496A-9D85-1A68ADD832B4}"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7B3084E8-8921-4ED5-B32C-84AC5FA1C13F}" type="datetime1">
              <a:rPr lang="en-US"/>
              <a:pPr/>
              <a:t>11/9/2022</a:t>
            </a:fld>
            <a:endParaRPr lang="en-GB"/>
          </a:p>
        </p:txBody>
      </p:sp>
      <p:sp>
        <p:nvSpPr>
          <p:cNvPr id="3" name="Rectangle 7"/>
          <p:cNvSpPr>
            <a:spLocks noGrp="1" noChangeArrowheads="1"/>
          </p:cNvSpPr>
          <p:nvPr>
            <p:ph type="ftr" sz="quarter" idx="11"/>
          </p:nvPr>
        </p:nvSpPr>
        <p:spPr>
          <a:ln/>
        </p:spPr>
        <p:txBody>
          <a:bodyPr/>
          <a:lstStyle>
            <a:lvl1pPr>
              <a:defRPr/>
            </a:lvl1pPr>
          </a:lstStyle>
          <a:p>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1893AEEF-6D7D-41AE-824E-ABDBEFC0AF9C}"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6E5A2F58-D30E-4F5E-B34B-4571BD9D2728}"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FCE46240-F36E-4731-A08D-A1C34FB5FD80}"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46A5ED0B-B599-4EBF-A324-B6C329DAA810}"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557D5510-066A-49AD-96D3-C2F85E5B8E79}"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BB7C8845-B790-4C99-9099-F7DF37C7BE93}"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0ACF8932-2D1B-4783-A7FE-599D0C8D47C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3513"/>
            <a:ext cx="209550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34100"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F236C6FA-4198-488A-83F8-4885BE0D4BDD}"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8AB7839-1631-45FD-B75A-09C162B570E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AF3B49AD-C4A9-4614-BA0D-F521578BC2D6}"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22F31348-F0BA-4847-9407-79FC21474C82}"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FADA89DD-A5FE-42C0-8432-56ADD2E401B8}"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61265A38-1C31-4D1E-AE6D-E4E53FF69844}"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068388"/>
            <a:ext cx="41148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fld id="{754653D4-415A-4D6C-B792-822A817F7FFC}"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C5ECDED7-E300-4C54-90A0-1AEF6E9021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5E8AD1CC-58F5-43EE-A4EC-FD3F6E2E5063}" type="datetime1">
              <a:rPr lang="en-US"/>
              <a:pPr/>
              <a:t>11/9/2022</a:t>
            </a:fld>
            <a:endParaRPr lang="en-GB"/>
          </a:p>
        </p:txBody>
      </p:sp>
      <p:sp>
        <p:nvSpPr>
          <p:cNvPr id="6" name="Rectangle 7"/>
          <p:cNvSpPr>
            <a:spLocks noGrp="1" noChangeArrowheads="1"/>
          </p:cNvSpPr>
          <p:nvPr>
            <p:ph type="sldNum" sz="quarter" idx="11"/>
          </p:nvPr>
        </p:nvSpPr>
        <p:spPr>
          <a:ln/>
        </p:spPr>
        <p:txBody>
          <a:bodyPr/>
          <a:lstStyle>
            <a:lvl1pPr>
              <a:defRPr/>
            </a:lvl1pPr>
          </a:lstStyle>
          <a:p>
            <a:pPr>
              <a:defRPr/>
            </a:pPr>
            <a:fld id="{3491C6ED-2B65-40F4-910C-71F83C41BF25}" type="slidenum">
              <a:rPr lang="en-US"/>
              <a:pPr>
                <a:defRPr/>
              </a:pPr>
              <a:t>‹#›</a:t>
            </a:fld>
            <a:endParaRPr lang="en-US"/>
          </a:p>
        </p:txBody>
      </p:sp>
      <p:sp>
        <p:nvSpPr>
          <p:cNvPr id="7" name="Rectangle 6"/>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fld id="{7324F844-ABAE-4B67-9490-F80F02B54207}" type="datetime1">
              <a:rPr lang="en-US"/>
              <a:pPr/>
              <a:t>11/9/2022</a:t>
            </a:fld>
            <a:endParaRPr lang="en-GB"/>
          </a:p>
        </p:txBody>
      </p:sp>
      <p:sp>
        <p:nvSpPr>
          <p:cNvPr id="8" name="Rectangle 7"/>
          <p:cNvSpPr>
            <a:spLocks noGrp="1" noChangeArrowheads="1"/>
          </p:cNvSpPr>
          <p:nvPr>
            <p:ph type="ftr" sz="quarter" idx="11"/>
          </p:nvPr>
        </p:nvSpPr>
        <p:spPr>
          <a:ln/>
        </p:spPr>
        <p:txBody>
          <a:bodyPr/>
          <a:lstStyle>
            <a:lvl1pPr>
              <a:defRPr/>
            </a:lvl1pPr>
          </a:lstStyle>
          <a:p>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713036CE-447F-473B-9DE5-28441853D4C3}"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fld id="{5B4BB71E-C8FB-41C3-AA61-7B69FC57B6C4}" type="datetime1">
              <a:rPr lang="en-US"/>
              <a:pPr/>
              <a:t>11/9/2022</a:t>
            </a:fld>
            <a:endParaRPr lang="en-GB"/>
          </a:p>
        </p:txBody>
      </p:sp>
      <p:sp>
        <p:nvSpPr>
          <p:cNvPr id="4" name="Rectangle 7"/>
          <p:cNvSpPr>
            <a:spLocks noGrp="1" noChangeArrowheads="1"/>
          </p:cNvSpPr>
          <p:nvPr>
            <p:ph type="ftr" sz="quarter" idx="11"/>
          </p:nvPr>
        </p:nvSpPr>
        <p:spPr>
          <a:ln/>
        </p:spPr>
        <p:txBody>
          <a:bodyPr/>
          <a:lstStyle>
            <a:lvl1pPr>
              <a:defRPr/>
            </a:lvl1pPr>
          </a:lstStyle>
          <a:p>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CC9A0039-0E4B-4BAB-B146-2CDDD80C6FF5}"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B8C36A5A-DA15-42AF-AB90-9D8EF19C5D11}" type="datetime1">
              <a:rPr lang="en-US"/>
              <a:pPr/>
              <a:t>11/9/2022</a:t>
            </a:fld>
            <a:endParaRPr lang="en-GB"/>
          </a:p>
        </p:txBody>
      </p:sp>
      <p:sp>
        <p:nvSpPr>
          <p:cNvPr id="3" name="Rectangle 7"/>
          <p:cNvSpPr>
            <a:spLocks noGrp="1" noChangeArrowheads="1"/>
          </p:cNvSpPr>
          <p:nvPr>
            <p:ph type="ftr" sz="quarter" idx="11"/>
          </p:nvPr>
        </p:nvSpPr>
        <p:spPr>
          <a:ln/>
        </p:spPr>
        <p:txBody>
          <a:bodyPr/>
          <a:lstStyle>
            <a:lvl1pPr>
              <a:defRPr/>
            </a:lvl1pPr>
          </a:lstStyle>
          <a:p>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314F228C-AF50-44B3-B8DF-B02DDEF87FCA}"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7FF222CE-3007-4F4C-BDE3-44ACA587535F}"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ADECB5F0-D29E-400D-8613-DCD0903D744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2982704F-9493-4B28-8695-422F8A5D61C8}" type="datetime1">
              <a:rPr lang="en-US"/>
              <a:pPr/>
              <a:t>11/9/2022</a:t>
            </a:fld>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1F4B4288-9FFC-4D09-82BE-2A13540D5A72}"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5CF0F96A-3C22-460F-8EC0-04CDB0B2AFAA}"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CEC0BA9B-A525-4FCE-A4B7-196D91D42002}"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3513"/>
            <a:ext cx="2095500" cy="6161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34100" cy="6161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fld id="{360B6ED3-8A07-415C-8401-D059502111AA}" type="datetime1">
              <a:rPr lang="en-US"/>
              <a:pPr/>
              <a:t>11/9/2022</a:t>
            </a:fld>
            <a:endParaRPr lang="en-GB"/>
          </a:p>
        </p:txBody>
      </p:sp>
      <p:sp>
        <p:nvSpPr>
          <p:cNvPr id="5" name="Rectangle 7"/>
          <p:cNvSpPr>
            <a:spLocks noGrp="1" noChangeArrowheads="1"/>
          </p:cNvSpPr>
          <p:nvPr>
            <p:ph type="ftr" sz="quarter" idx="11"/>
          </p:nvPr>
        </p:nvSpPr>
        <p:spPr>
          <a:ln/>
        </p:spPr>
        <p:txBody>
          <a:bodyPr/>
          <a:lstStyle>
            <a:lvl1pPr>
              <a:defRPr/>
            </a:lvl1pPr>
          </a:lstStyle>
          <a:p>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3A6042DA-BBD8-48A4-9A2C-3A42415692DE}"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10" descr="roses2"/>
          <p:cNvPicPr>
            <a:picLocks noChangeAspect="1" noChangeArrowheads="1"/>
          </p:cNvPicPr>
          <p:nvPr userDrawn="1"/>
        </p:nvPicPr>
        <p:blipFill>
          <a:blip r:embed="rId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6" name="Rectangle 7"/>
          <p:cNvSpPr>
            <a:spLocks noChangeArrowheads="1"/>
          </p:cNvSpPr>
          <p:nvPr userDrawn="1"/>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7" name="Rectangle 12"/>
          <p:cNvSpPr>
            <a:spLocks noChangeArrowheads="1"/>
          </p:cNvSpPr>
          <p:nvPr userDrawn="1"/>
        </p:nvSpPr>
        <p:spPr bwMode="auto">
          <a:xfrm>
            <a:off x="3154363"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337B38C4-DFF9-4C14-A771-5244602ECEA6}"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
        <p:nvSpPr>
          <p:cNvPr id="31746" name="Rectangle 2"/>
          <p:cNvSpPr>
            <a:spLocks noGrp="1" noChangeArrowheads="1"/>
          </p:cNvSpPr>
          <p:nvPr>
            <p:ph type="ctrTitle"/>
          </p:nvPr>
        </p:nvSpPr>
        <p:spPr>
          <a:xfrm>
            <a:off x="2339975" y="2668588"/>
            <a:ext cx="5676900" cy="822325"/>
          </a:xfrm>
        </p:spPr>
        <p:txBody>
          <a:bodyPr anchor="t"/>
          <a:lstStyle>
            <a:lvl1pPr>
              <a:defRPr sz="4400"/>
            </a:lvl1pPr>
          </a:lstStyle>
          <a:p>
            <a:r>
              <a:rPr lang="en-US"/>
              <a:t>Click to edit Master title style</a:t>
            </a:r>
          </a:p>
        </p:txBody>
      </p:sp>
      <p:sp>
        <p:nvSpPr>
          <p:cNvPr id="31747" name="Rectangle 3"/>
          <p:cNvSpPr>
            <a:spLocks noGrp="1" noChangeArrowheads="1"/>
          </p:cNvSpPr>
          <p:nvPr>
            <p:ph type="subTitle" idx="1"/>
          </p:nvPr>
        </p:nvSpPr>
        <p:spPr>
          <a:xfrm>
            <a:off x="2339975" y="4237038"/>
            <a:ext cx="5759450" cy="750887"/>
          </a:xfrm>
        </p:spPr>
        <p:txBody>
          <a:bodyPr/>
          <a:lstStyle>
            <a:lvl1pPr marL="0" indent="0">
              <a:buFontTx/>
              <a:buNone/>
              <a:defRPr sz="2400">
                <a:solidFill>
                  <a:schemeClr val="bg1"/>
                </a:solidFill>
              </a:defRPr>
            </a:lvl1pPr>
          </a:lstStyle>
          <a:p>
            <a:r>
              <a:rPr lang="en-US"/>
              <a:t>Click to edit Master subtitle style</a:t>
            </a:r>
          </a:p>
        </p:txBody>
      </p:sp>
      <p:sp>
        <p:nvSpPr>
          <p:cNvPr id="8" name="Rectangle 7"/>
          <p:cNvSpPr>
            <a:spLocks noGrp="1" noChangeArrowheads="1"/>
          </p:cNvSpPr>
          <p:nvPr>
            <p:ph type="dt" sz="half" idx="10"/>
          </p:nvPr>
        </p:nvSpPr>
        <p:spPr>
          <a:xfrm>
            <a:off x="206375" y="6619875"/>
            <a:ext cx="931863" cy="238125"/>
          </a:xfrm>
        </p:spPr>
        <p:txBody>
          <a:bodyPr/>
          <a:lstStyle>
            <a:lvl1pPr>
              <a:defRPr/>
            </a:lvl1pPr>
          </a:lstStyle>
          <a:p>
            <a:fld id="{F047F3F1-CB8C-4FB7-A517-06C13FC1F35E}" type="datetime1">
              <a:rPr lang="en-US"/>
              <a:pPr/>
              <a:t>11/9/2022</a:t>
            </a:fld>
            <a:endParaRPr lang="en-GB"/>
          </a:p>
        </p:txBody>
      </p:sp>
      <p:sp>
        <p:nvSpPr>
          <p:cNvPr id="9" name="Rectangle 8"/>
          <p:cNvSpPr>
            <a:spLocks noGrp="1" noChangeArrowheads="1"/>
          </p:cNvSpPr>
          <p:nvPr>
            <p:ph type="ftr" sz="quarter" idx="11"/>
          </p:nvPr>
        </p:nvSpPr>
        <p:spPr>
          <a:xfrm>
            <a:off x="1944688" y="6619875"/>
            <a:ext cx="5253037" cy="238125"/>
          </a:xfrm>
        </p:spPr>
        <p:txBody>
          <a:bodyPr/>
          <a:lstStyle>
            <a:lvl1pPr>
              <a:defRPr/>
            </a:lvl1pPr>
          </a:lstStyle>
          <a:p>
            <a:endParaRPr lang="en-GB"/>
          </a:p>
        </p:txBody>
      </p:sp>
      <p:sp>
        <p:nvSpPr>
          <p:cNvPr id="10" name="Rectangle 9"/>
          <p:cNvSpPr>
            <a:spLocks noGrp="1" noChangeArrowheads="1"/>
          </p:cNvSpPr>
          <p:nvPr>
            <p:ph type="sldNum" sz="quarter" idx="12"/>
          </p:nvPr>
        </p:nvSpPr>
        <p:spPr>
          <a:xfrm>
            <a:off x="8274050" y="6619875"/>
            <a:ext cx="752475" cy="238125"/>
          </a:xfrm>
        </p:spPr>
        <p:txBody>
          <a:bodyPr/>
          <a:lstStyle>
            <a:lvl1pPr>
              <a:defRPr/>
            </a:lvl1pPr>
          </a:lstStyle>
          <a:p>
            <a:pPr>
              <a:defRPr/>
            </a:pPr>
            <a:fld id="{F32B3491-FDAC-47E1-A0F7-5EF0131ECF36}"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C9125F4B-0BE0-4376-B27D-6A06EA5F5606}"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50C96D55-D08F-4905-8778-E9DE8EABA829}"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fld id="{7FC59105-34CF-45E6-AB22-3FBA3B11789E}"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E73E9B0D-6555-459F-B359-1EADDE082E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FCB5A8B9-0548-452F-B140-1C4D1862C5DF}" type="datetime1">
              <a:rPr lang="en-US"/>
              <a:pPr/>
              <a:t>11/9/2022</a:t>
            </a:fld>
            <a:endParaRPr lang="en-GB"/>
          </a:p>
        </p:txBody>
      </p:sp>
      <p:sp>
        <p:nvSpPr>
          <p:cNvPr id="6" name="Rectangle 7"/>
          <p:cNvSpPr>
            <a:spLocks noGrp="1" noChangeArrowheads="1"/>
          </p:cNvSpPr>
          <p:nvPr>
            <p:ph type="sldNum" sz="quarter" idx="11"/>
          </p:nvPr>
        </p:nvSpPr>
        <p:spPr>
          <a:ln/>
        </p:spPr>
        <p:txBody>
          <a:bodyPr/>
          <a:lstStyle>
            <a:lvl1pPr>
              <a:defRPr/>
            </a:lvl1pPr>
          </a:lstStyle>
          <a:p>
            <a:pPr>
              <a:defRPr/>
            </a:pPr>
            <a:fld id="{B2B953B7-E398-467C-ADE4-FB5895A4EA80}" type="slidenum">
              <a:rPr lang="en-US"/>
              <a:pPr>
                <a:defRPr/>
              </a:pPr>
              <a:t>‹#›</a:t>
            </a:fld>
            <a:endParaRPr lang="en-US"/>
          </a:p>
        </p:txBody>
      </p:sp>
      <p:sp>
        <p:nvSpPr>
          <p:cNvPr id="7" name="Rectangle 6"/>
          <p:cNvSpPr>
            <a:spLocks noGrp="1" noChangeArrowheads="1"/>
          </p:cNvSpPr>
          <p:nvPr>
            <p:ph type="ftr" sz="quarter" idx="12"/>
          </p:nvPr>
        </p:nvSpPr>
        <p:spPr>
          <a:ln/>
        </p:spPr>
        <p:txBody>
          <a:bodyPr/>
          <a:lstStyle>
            <a:lvl1pPr>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2588" y="1671638"/>
            <a:ext cx="4114800" cy="4643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671638"/>
            <a:ext cx="4114800" cy="4643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fld id="{81718A27-E8FD-4FCF-8CD3-1D10158BE05D}"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77D56C3F-09EE-4084-97F0-AF561400D90B}"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fld id="{B290E4B4-ACA8-4980-96AC-15FC4FAAA5E9}" type="datetime1">
              <a:rPr lang="en-US"/>
              <a:pPr/>
              <a:t>11/9/2022</a:t>
            </a:fld>
            <a:endParaRPr lang="en-GB"/>
          </a:p>
        </p:txBody>
      </p:sp>
      <p:sp>
        <p:nvSpPr>
          <p:cNvPr id="8" name="Rectangle 8"/>
          <p:cNvSpPr>
            <a:spLocks noGrp="1" noChangeArrowheads="1"/>
          </p:cNvSpPr>
          <p:nvPr>
            <p:ph type="ftr" sz="quarter" idx="11"/>
          </p:nvPr>
        </p:nvSpPr>
        <p:spPr>
          <a:ln/>
        </p:spPr>
        <p:txBody>
          <a:bodyPr/>
          <a:lstStyle>
            <a:lvl1pPr>
              <a:defRPr/>
            </a:lvl1pPr>
          </a:lstStyle>
          <a:p>
            <a:endParaRPr lang="en-GB"/>
          </a:p>
        </p:txBody>
      </p:sp>
      <p:sp>
        <p:nvSpPr>
          <p:cNvPr id="9" name="Rectangle 9"/>
          <p:cNvSpPr>
            <a:spLocks noGrp="1" noChangeArrowheads="1"/>
          </p:cNvSpPr>
          <p:nvPr>
            <p:ph type="sldNum" sz="quarter" idx="12"/>
          </p:nvPr>
        </p:nvSpPr>
        <p:spPr>
          <a:ln/>
        </p:spPr>
        <p:txBody>
          <a:bodyPr/>
          <a:lstStyle>
            <a:lvl1pPr>
              <a:defRPr/>
            </a:lvl1pPr>
          </a:lstStyle>
          <a:p>
            <a:pPr>
              <a:defRPr/>
            </a:pPr>
            <a:fld id="{F44D467F-92EC-46D0-9691-E9DC06842A2B}"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fld id="{4FC5ADDA-B5DF-47AC-9143-1C26FF4DB3B8}" type="datetime1">
              <a:rPr lang="en-US"/>
              <a:pPr/>
              <a:t>11/9/2022</a:t>
            </a:fld>
            <a:endParaRPr lang="en-GB"/>
          </a:p>
        </p:txBody>
      </p:sp>
      <p:sp>
        <p:nvSpPr>
          <p:cNvPr id="4" name="Rectangle 8"/>
          <p:cNvSpPr>
            <a:spLocks noGrp="1" noChangeArrowheads="1"/>
          </p:cNvSpPr>
          <p:nvPr>
            <p:ph type="ftr" sz="quarter" idx="11"/>
          </p:nvPr>
        </p:nvSpPr>
        <p:spPr>
          <a:ln/>
        </p:spPr>
        <p:txBody>
          <a:bodyPr/>
          <a:lstStyle>
            <a:lvl1pPr>
              <a:defRPr/>
            </a:lvl1pPr>
          </a:lstStyle>
          <a:p>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06134094-1BA1-48E1-91A9-1D8DF617CC25}"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FC3B6999-1155-419B-839C-9118D48D7526}" type="datetime1">
              <a:rPr lang="en-US"/>
              <a:pPr/>
              <a:t>11/9/2022</a:t>
            </a:fld>
            <a:endParaRPr lang="en-GB"/>
          </a:p>
        </p:txBody>
      </p:sp>
      <p:sp>
        <p:nvSpPr>
          <p:cNvPr id="3" name="Rectangle 8"/>
          <p:cNvSpPr>
            <a:spLocks noGrp="1" noChangeArrowheads="1"/>
          </p:cNvSpPr>
          <p:nvPr>
            <p:ph type="ftr" sz="quarter" idx="11"/>
          </p:nvPr>
        </p:nvSpPr>
        <p:spPr>
          <a:ln/>
        </p:spPr>
        <p:txBody>
          <a:bodyPr/>
          <a:lstStyle>
            <a:lvl1pPr>
              <a:defRPr/>
            </a:lvl1pPr>
          </a:lstStyle>
          <a:p>
            <a:endParaRPr lang="en-GB"/>
          </a:p>
        </p:txBody>
      </p:sp>
      <p:sp>
        <p:nvSpPr>
          <p:cNvPr id="4" name="Rectangle 9"/>
          <p:cNvSpPr>
            <a:spLocks noGrp="1" noChangeArrowheads="1"/>
          </p:cNvSpPr>
          <p:nvPr>
            <p:ph type="sldNum" sz="quarter" idx="12"/>
          </p:nvPr>
        </p:nvSpPr>
        <p:spPr>
          <a:ln/>
        </p:spPr>
        <p:txBody>
          <a:bodyPr/>
          <a:lstStyle>
            <a:lvl1pPr>
              <a:defRPr/>
            </a:lvl1pPr>
          </a:lstStyle>
          <a:p>
            <a:pPr>
              <a:defRPr/>
            </a:pPr>
            <a:fld id="{21DED43D-75BB-4377-B045-97A879B4545B}"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9A5F401B-A605-412F-8763-E9467C1CA9B2}"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5F854B4F-0B7E-4A13-BD74-3712CAAE7F89}"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fld id="{8F45731F-2A97-4427-A4D7-834876347CDA}" type="datetime1">
              <a:rPr lang="en-US"/>
              <a:pPr/>
              <a:t>11/9/2022</a:t>
            </a:fld>
            <a:endParaRPr lang="en-GB"/>
          </a:p>
        </p:txBody>
      </p:sp>
      <p:sp>
        <p:nvSpPr>
          <p:cNvPr id="6" name="Rectangle 8"/>
          <p:cNvSpPr>
            <a:spLocks noGrp="1" noChangeArrowheads="1"/>
          </p:cNvSpPr>
          <p:nvPr>
            <p:ph type="ftr" sz="quarter" idx="11"/>
          </p:nvPr>
        </p:nvSpPr>
        <p:spPr>
          <a:ln/>
        </p:spPr>
        <p:txBody>
          <a:bodyPr/>
          <a:lstStyle>
            <a:lvl1pPr>
              <a:defRPr/>
            </a:lvl1pPr>
          </a:lstStyle>
          <a:p>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45AF5D37-2AC5-40D5-A5A7-9A057C8DAA07}"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4FCBA70D-F8DF-468F-A6F8-3169EDFF80F5}"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46FB6A43-A64C-42C8-A071-77CDE8AD63F2}"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163513"/>
            <a:ext cx="2095500" cy="6151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2588" y="163513"/>
            <a:ext cx="6134100" cy="6151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7462B4BA-49E3-4B71-8BC7-D52519B81370}"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13E30B57-D972-45AC-AAD0-75143EEDFA13}"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3B70F3E2-6FA5-4CC2-9BB5-C4ED645BE886}"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fld id="{42F660EA-E294-4841-920B-65C44C3AD7B6}" type="slidenum">
              <a:rPr lang="en-US"/>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fld id="{A599164F-6C52-4F69-ACFA-099615F8FAA9}" type="datetime1">
              <a:rPr lang="en-US"/>
              <a:pPr/>
              <a:t>11/9/2022</a:t>
            </a:fld>
            <a:endParaRPr lang="en-GB"/>
          </a:p>
        </p:txBody>
      </p:sp>
      <p:sp>
        <p:nvSpPr>
          <p:cNvPr id="5" name="Rectangle 8"/>
          <p:cNvSpPr>
            <a:spLocks noGrp="1" noChangeArrowheads="1"/>
          </p:cNvSpPr>
          <p:nvPr>
            <p:ph type="ftr" sz="quarter" idx="11"/>
          </p:nvPr>
        </p:nvSpPr>
        <p:spPr>
          <a:ln/>
        </p:spPr>
        <p:txBody>
          <a:bodyPr/>
          <a:lstStyle>
            <a:lvl1pPr>
              <a:defRPr/>
            </a:lvl1pPr>
          </a:lstStyle>
          <a:p>
            <a:endParaRPr lang="en-GB"/>
          </a:p>
        </p:txBody>
      </p:sp>
      <p:sp>
        <p:nvSpPr>
          <p:cNvPr id="6" name="Rectangle 9"/>
          <p:cNvSpPr>
            <a:spLocks noGrp="1" noChangeArrowheads="1"/>
          </p:cNvSpPr>
          <p:nvPr>
            <p:ph type="sldNum" sz="quarter" idx="12"/>
          </p:nvPr>
        </p:nvSpPr>
        <p:spPr>
          <a:ln/>
        </p:spPr>
        <p:txBody>
          <a:bodyPr/>
          <a:lstStyle>
            <a:lvl1pPr>
              <a:defRPr/>
            </a:lvl1pPr>
          </a:lstStyle>
          <a:p>
            <a:fld id="{8E8B5EE8-4C10-4151-B143-C1595195037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1.jpe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10.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1.jpe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1.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jpe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12.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1.jpe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13.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jpe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1.jpe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2068" name="Picture 20" descr="roses2"/>
          <p:cNvPicPr>
            <a:picLocks noChangeAspect="1" noChangeArrowheads="1"/>
          </p:cNvPicPr>
          <p:nvPr/>
        </p:nvPicPr>
        <p:blipFill>
          <a:blip r:embed="rId13"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14346" name="AutoShape 10"/>
          <p:cNvSpPr>
            <a:spLocks noChangeArrowheads="1"/>
          </p:cNvSpPr>
          <p:nvPr/>
        </p:nvSpPr>
        <p:spPr bwMode="auto">
          <a:xfrm>
            <a:off x="128588" y="846138"/>
            <a:ext cx="8886825" cy="3606800"/>
          </a:xfrm>
          <a:prstGeom prst="roundRect">
            <a:avLst>
              <a:gd name="adj" fmla="val 2685"/>
            </a:avLst>
          </a:prstGeom>
          <a:gradFill rotWithShape="1">
            <a:gsLst>
              <a:gs pos="0">
                <a:srgbClr val="9FD0FE"/>
              </a:gs>
              <a:gs pos="100000">
                <a:srgbClr val="9FD0FE">
                  <a:gamma/>
                  <a:shade val="76471"/>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2052" name="Rectangle 3"/>
          <p:cNvSpPr>
            <a:spLocks noGrp="1" noChangeArrowheads="1"/>
          </p:cNvSpPr>
          <p:nvPr>
            <p:ph type="title"/>
          </p:nvPr>
        </p:nvSpPr>
        <p:spPr bwMode="auto">
          <a:xfrm>
            <a:off x="382588" y="163513"/>
            <a:ext cx="8537575"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3" name="Rectangle 4"/>
          <p:cNvSpPr>
            <a:spLocks noGrp="1" noChangeArrowheads="1"/>
          </p:cNvSpPr>
          <p:nvPr>
            <p:ph type="body" idx="1"/>
          </p:nvPr>
        </p:nvSpPr>
        <p:spPr bwMode="auto">
          <a:xfrm>
            <a:off x="382588" y="4775200"/>
            <a:ext cx="8382000" cy="1535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1" name="Rectangle 5"/>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0790737E-22C6-45FE-AFE0-68E887A0ECC6}" type="datetime1">
              <a:rPr lang="en-US"/>
              <a:pPr/>
              <a:t>11/9/2022</a:t>
            </a:fld>
            <a:endParaRPr lang="en-GB"/>
          </a:p>
        </p:txBody>
      </p:sp>
      <p:sp>
        <p:nvSpPr>
          <p:cNvPr id="14343" name="Rectangle 7"/>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8189E93A-EF22-4383-9280-59D5D2C01EBF}"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13" name="Footer Placeholder 12"/>
          <p:cNvSpPr>
            <a:spLocks noGrp="1" noChangeArrowheads="1"/>
          </p:cNvSpPr>
          <p:nvPr>
            <p:ph type="ftr" sz="quarter" idx="3"/>
          </p:nvPr>
        </p:nvSpPr>
        <p:spPr bwMode="auto">
          <a:xfrm>
            <a:off x="3154363" y="6381750"/>
            <a:ext cx="4279900" cy="166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solidFill>
                  <a:srgbClr val="000066"/>
                </a:solidFill>
                <a:latin typeface="Frutiger 45 Light" pitchFamily="34" charset="0"/>
              </a:defRPr>
            </a:lvl1pPr>
          </a:lstStyle>
          <a:p>
            <a:r>
              <a:rPr lang="en-GB"/>
              <a:t>                 Dr Anna A Stec             </a:t>
            </a:r>
            <a:fld id="{F8EF0656-DF41-457B-B5E6-176806F67337}" type="datetime4">
              <a:rPr lang="en-GB"/>
              <a:pPr/>
              <a:t>09 November 2022</a:t>
            </a:fld>
            <a:endParaRPr lang="en-GB"/>
          </a:p>
          <a:p>
            <a:r>
              <a:rPr lang="en-GB"/>
              <a:t>       Centre for Fire and Hazards Science</a:t>
            </a:r>
          </a:p>
          <a:p>
            <a:r>
              <a:rPr lang="en-GB"/>
              <a:t>School of Forensic and Investigative Sciences</a:t>
            </a:r>
          </a:p>
        </p:txBody>
      </p:sp>
    </p:spTree>
  </p:cSld>
  <p:clrMap bg1="lt1" tx1="dk1" bg2="lt2" tx2="dk2" accent1="accent1" accent2="accent2" accent3="accent3" accent4="accent4" accent5="accent5" accent6="accent6" hlink="hlink" folHlink="folHlink"/>
  <p:sldLayoutIdLst>
    <p:sldLayoutId id="2147484619" r:id="rId1"/>
    <p:sldLayoutId id="2147484494" r:id="rId2"/>
    <p:sldLayoutId id="2147484493" r:id="rId3"/>
    <p:sldLayoutId id="2147484492" r:id="rId4"/>
    <p:sldLayoutId id="2147484491" r:id="rId5"/>
    <p:sldLayoutId id="2147484490" r:id="rId6"/>
    <p:sldLayoutId id="2147484489" r:id="rId7"/>
    <p:sldLayoutId id="2147484488" r:id="rId8"/>
    <p:sldLayoutId id="2147484487" r:id="rId9"/>
    <p:sldLayoutId id="2147484486" r:id="rId10"/>
    <p:sldLayoutId id="2147484485" r:id="rId11"/>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10252" name="Picture 12"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32780" name="AutoShape 12"/>
          <p:cNvSpPr>
            <a:spLocks noChangeArrowheads="1"/>
          </p:cNvSpPr>
          <p:nvPr/>
        </p:nvSpPr>
        <p:spPr bwMode="auto">
          <a:xfrm>
            <a:off x="274638" y="906463"/>
            <a:ext cx="8539162" cy="5411787"/>
          </a:xfrm>
          <a:prstGeom prst="roundRect">
            <a:avLst>
              <a:gd name="adj" fmla="val 1648"/>
            </a:avLst>
          </a:prstGeom>
          <a:gradFill rotWithShape="1">
            <a:gsLst>
              <a:gs pos="0">
                <a:srgbClr val="ABD0FE">
                  <a:alpha val="96001"/>
                </a:srgbClr>
              </a:gs>
              <a:gs pos="100000">
                <a:srgbClr val="ABD0FE">
                  <a:gamma/>
                  <a:shade val="86275"/>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10243" name="Rectangle 5"/>
          <p:cNvSpPr>
            <a:spLocks noGrp="1" noChangeArrowheads="1"/>
          </p:cNvSpPr>
          <p:nvPr>
            <p:ph type="title"/>
          </p:nvPr>
        </p:nvSpPr>
        <p:spPr bwMode="auto">
          <a:xfrm>
            <a:off x="604838" y="219075"/>
            <a:ext cx="838200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5" name="Rectangle 7"/>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vl1pPr>
          </a:lstStyle>
          <a:p>
            <a:fld id="{25965F17-5888-44FC-B8B5-3C2C1E105944}" type="datetime1">
              <a:rPr lang="en-US"/>
              <a:pPr/>
              <a:t>11/9/2022</a:t>
            </a:fld>
            <a:endParaRPr lang="en-GB"/>
          </a:p>
        </p:txBody>
      </p:sp>
      <p:sp>
        <p:nvSpPr>
          <p:cNvPr id="32776" name="Rectangle 8"/>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lvl1pPr>
          </a:lstStyle>
          <a:p>
            <a:endParaRPr lang="en-GB"/>
          </a:p>
        </p:txBody>
      </p:sp>
      <p:sp>
        <p:nvSpPr>
          <p:cNvPr id="32777" name="Rectangle 9"/>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A3C37B72-6762-462D-AB46-5E587DD5DEB4}" type="slidenum">
              <a:rPr lang="en-US"/>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13" name="Rectangle 12"/>
          <p:cNvSpPr>
            <a:spLocks noChangeArrowheads="1"/>
          </p:cNvSpPr>
          <p:nvPr/>
        </p:nvSpPr>
        <p:spPr bwMode="auto">
          <a:xfrm>
            <a:off x="3154363"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A271D2F0-4C21-46E3-992E-13582FA0E24A}"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Tree>
  </p:cSld>
  <p:clrMap bg1="lt1" tx1="dk1" bg2="lt2" tx2="dk2" accent1="accent1" accent2="accent2" accent3="accent3" accent4="accent4" accent5="accent5" accent6="accent6" hlink="hlink" folHlink="folHlink"/>
  <p:sldLayoutIdLst>
    <p:sldLayoutId id="2147484574" r:id="rId1"/>
    <p:sldLayoutId id="2147484573" r:id="rId2"/>
    <p:sldLayoutId id="2147484572" r:id="rId3"/>
    <p:sldLayoutId id="2147484571" r:id="rId4"/>
    <p:sldLayoutId id="2147484570" r:id="rId5"/>
    <p:sldLayoutId id="2147484569" r:id="rId6"/>
    <p:sldLayoutId id="2147484568" r:id="rId7"/>
    <p:sldLayoutId id="2147484567" r:id="rId8"/>
    <p:sldLayoutId id="2147484566" r:id="rId9"/>
    <p:sldLayoutId id="2147484565" r:id="rId10"/>
  </p:sldLayoutIdLst>
  <p:hf hdr="0" ftr="0" dt="0"/>
  <p:txStyles>
    <p:titleStyle>
      <a:lvl1pPr algn="ctr" rtl="0" eaLnBrk="0" fontAlgn="base" hangingPunct="0">
        <a:spcBef>
          <a:spcPct val="0"/>
        </a:spcBef>
        <a:spcAft>
          <a:spcPct val="0"/>
        </a:spcAft>
        <a:defRPr sz="2000">
          <a:solidFill>
            <a:schemeClr val="tx1"/>
          </a:solidFill>
          <a:latin typeface="+mj-lt"/>
          <a:ea typeface="+mj-ea"/>
          <a:cs typeface="+mj-cs"/>
        </a:defRPr>
      </a:lvl1pPr>
      <a:lvl2pPr algn="ctr" rtl="0" eaLnBrk="0" fontAlgn="base" hangingPunct="0">
        <a:spcBef>
          <a:spcPct val="0"/>
        </a:spcBef>
        <a:spcAft>
          <a:spcPct val="0"/>
        </a:spcAft>
        <a:defRPr sz="2000">
          <a:solidFill>
            <a:schemeClr val="tx1"/>
          </a:solidFill>
          <a:latin typeface="Arial" charset="0"/>
        </a:defRPr>
      </a:lvl2pPr>
      <a:lvl3pPr algn="ctr" rtl="0" eaLnBrk="0" fontAlgn="base" hangingPunct="0">
        <a:spcBef>
          <a:spcPct val="0"/>
        </a:spcBef>
        <a:spcAft>
          <a:spcPct val="0"/>
        </a:spcAft>
        <a:defRPr sz="2000">
          <a:solidFill>
            <a:schemeClr val="tx1"/>
          </a:solidFill>
          <a:latin typeface="Arial" charset="0"/>
        </a:defRPr>
      </a:lvl3pPr>
      <a:lvl4pPr algn="ctr" rtl="0" eaLnBrk="0" fontAlgn="base" hangingPunct="0">
        <a:spcBef>
          <a:spcPct val="0"/>
        </a:spcBef>
        <a:spcAft>
          <a:spcPct val="0"/>
        </a:spcAft>
        <a:defRPr sz="2000">
          <a:solidFill>
            <a:schemeClr val="tx1"/>
          </a:solidFill>
          <a:latin typeface="Arial" charset="0"/>
        </a:defRPr>
      </a:lvl4pPr>
      <a:lvl5pPr algn="ctr" rtl="0" eaLnBrk="0" fontAlgn="base" hangingPunct="0">
        <a:spcBef>
          <a:spcPct val="0"/>
        </a:spcBef>
        <a:spcAft>
          <a:spcPct val="0"/>
        </a:spcAft>
        <a:defRPr sz="2000">
          <a:solidFill>
            <a:schemeClr val="tx1"/>
          </a:solidFill>
          <a:latin typeface="Arial" charset="0"/>
        </a:defRPr>
      </a:lvl5pPr>
      <a:lvl6pPr marL="457200" algn="ctr" rtl="0" fontAlgn="base">
        <a:spcBef>
          <a:spcPct val="0"/>
        </a:spcBef>
        <a:spcAft>
          <a:spcPct val="0"/>
        </a:spcAft>
        <a:defRPr sz="2000">
          <a:solidFill>
            <a:srgbClr val="4B4B4B"/>
          </a:solidFill>
          <a:latin typeface="Arial" charset="0"/>
        </a:defRPr>
      </a:lvl6pPr>
      <a:lvl7pPr marL="914400" algn="ctr" rtl="0" fontAlgn="base">
        <a:spcBef>
          <a:spcPct val="0"/>
        </a:spcBef>
        <a:spcAft>
          <a:spcPct val="0"/>
        </a:spcAft>
        <a:defRPr sz="2000">
          <a:solidFill>
            <a:srgbClr val="4B4B4B"/>
          </a:solidFill>
          <a:latin typeface="Arial" charset="0"/>
        </a:defRPr>
      </a:lvl7pPr>
      <a:lvl8pPr marL="1371600" algn="ctr" rtl="0" fontAlgn="base">
        <a:spcBef>
          <a:spcPct val="0"/>
        </a:spcBef>
        <a:spcAft>
          <a:spcPct val="0"/>
        </a:spcAft>
        <a:defRPr sz="2000">
          <a:solidFill>
            <a:srgbClr val="4B4B4B"/>
          </a:solidFill>
          <a:latin typeface="Arial" charset="0"/>
        </a:defRPr>
      </a:lvl8pPr>
      <a:lvl9pPr marL="1828800" algn="ctr" rtl="0" fontAlgn="base">
        <a:spcBef>
          <a:spcPct val="0"/>
        </a:spcBef>
        <a:spcAft>
          <a:spcPct val="0"/>
        </a:spcAft>
        <a:defRPr sz="2000">
          <a:solidFill>
            <a:srgbClr val="4B4B4B"/>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rgbClr val="3D3D3D"/>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rgbClr val="666666"/>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rgbClr val="999999"/>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rgbClr val="999999"/>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rgbClr val="999999"/>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11277" name="Picture 13"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11267" name="Rectangle 3"/>
          <p:cNvSpPr>
            <a:spLocks noGrp="1" noChangeArrowheads="1"/>
          </p:cNvSpPr>
          <p:nvPr>
            <p:ph type="title"/>
          </p:nvPr>
        </p:nvSpPr>
        <p:spPr bwMode="auto">
          <a:xfrm>
            <a:off x="382588" y="163513"/>
            <a:ext cx="825500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8" name="Rectangle 4"/>
          <p:cNvSpPr>
            <a:spLocks noGrp="1" noChangeArrowheads="1"/>
          </p:cNvSpPr>
          <p:nvPr>
            <p:ph type="body" idx="1"/>
          </p:nvPr>
        </p:nvSpPr>
        <p:spPr bwMode="auto">
          <a:xfrm>
            <a:off x="4935538" y="1068388"/>
            <a:ext cx="3757612" cy="525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1" name="Rectangle 5"/>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5ACA3D94-0A05-4FDE-9B39-87CB66B3B463}" type="datetime1">
              <a:rPr lang="en-US"/>
              <a:pPr/>
              <a:t>11/9/2022</a:t>
            </a:fld>
            <a:endParaRPr lang="en-GB"/>
          </a:p>
        </p:txBody>
      </p:sp>
      <p:sp>
        <p:nvSpPr>
          <p:cNvPr id="86022" name="Rectangle 6"/>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86023" name="Rectangle 7"/>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D06B1A89-98EA-4671-B755-4AD7CBCC78E3}"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584" r:id="rId1"/>
    <p:sldLayoutId id="2147484583" r:id="rId2"/>
    <p:sldLayoutId id="2147484582" r:id="rId3"/>
    <p:sldLayoutId id="2147484581" r:id="rId4"/>
    <p:sldLayoutId id="2147484580" r:id="rId5"/>
    <p:sldLayoutId id="2147484579" r:id="rId6"/>
    <p:sldLayoutId id="2147484578" r:id="rId7"/>
    <p:sldLayoutId id="2147484577" r:id="rId8"/>
    <p:sldLayoutId id="2147484576" r:id="rId9"/>
    <p:sldLayoutId id="2147484575"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12301" name="Picture 13"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12290" name="Rectangle 2"/>
          <p:cNvSpPr>
            <a:spLocks noGrp="1" noChangeArrowheads="1"/>
          </p:cNvSpPr>
          <p:nvPr>
            <p:ph type="title"/>
          </p:nvPr>
        </p:nvSpPr>
        <p:spPr bwMode="auto">
          <a:xfrm>
            <a:off x="382588" y="163513"/>
            <a:ext cx="837565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EB8AA15F-4088-4C0B-B635-B1D1BBA12114}" type="datetime1">
              <a:rPr lang="en-US"/>
              <a:pPr/>
              <a:t>11/9/2022</a:t>
            </a:fld>
            <a:endParaRPr lang="en-GB"/>
          </a:p>
        </p:txBody>
      </p:sp>
      <p:sp>
        <p:nvSpPr>
          <p:cNvPr id="89092" name="Rectangle 4"/>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89093" name="Rectangle 5"/>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793AA1FA-B90B-407D-8B81-376B146F4C3C}" type="slidenum">
              <a:rPr lang="en-US"/>
              <a:pPr>
                <a:defRPr/>
              </a:pPr>
              <a:t>‹#›</a:t>
            </a:fld>
            <a:endParaRPr lang="en-US"/>
          </a:p>
        </p:txBody>
      </p:sp>
      <p:sp>
        <p:nvSpPr>
          <p:cNvPr id="89096" name="AutoShape 8"/>
          <p:cNvSpPr>
            <a:spLocks noChangeArrowheads="1"/>
          </p:cNvSpPr>
          <p:nvPr/>
        </p:nvSpPr>
        <p:spPr bwMode="auto">
          <a:xfrm>
            <a:off x="6140450" y="887413"/>
            <a:ext cx="2874963" cy="5584825"/>
          </a:xfrm>
          <a:prstGeom prst="roundRect">
            <a:avLst>
              <a:gd name="adj" fmla="val 3315"/>
            </a:avLst>
          </a:prstGeom>
          <a:gradFill rotWithShape="1">
            <a:gsLst>
              <a:gs pos="0">
                <a:srgbClr val="ABD0FE"/>
              </a:gs>
              <a:gs pos="100000">
                <a:srgbClr val="ABD0FE">
                  <a:gamma/>
                  <a:shade val="66275"/>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12296" name="Rectangle 9"/>
          <p:cNvSpPr>
            <a:spLocks noGrp="1" noChangeArrowheads="1"/>
          </p:cNvSpPr>
          <p:nvPr>
            <p:ph type="body" idx="1"/>
          </p:nvPr>
        </p:nvSpPr>
        <p:spPr bwMode="auto">
          <a:xfrm>
            <a:off x="6362700" y="1068388"/>
            <a:ext cx="2425700" cy="525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13" name="Rectangle 12"/>
          <p:cNvSpPr>
            <a:spLocks noChangeArrowheads="1"/>
          </p:cNvSpPr>
          <p:nvPr/>
        </p:nvSpPr>
        <p:spPr bwMode="auto">
          <a:xfrm>
            <a:off x="2486025"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5496B09E-D3A0-46FF-82A6-76ED9416D592}"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Tree>
  </p:cSld>
  <p:clrMap bg1="lt1" tx1="dk1" bg2="lt2" tx2="dk2" accent1="accent1" accent2="accent2" accent3="accent3" accent4="accent4" accent5="accent5" accent6="accent6" hlink="hlink" folHlink="folHlink"/>
  <p:sldLayoutIdLst>
    <p:sldLayoutId id="2147484594" r:id="rId1"/>
    <p:sldLayoutId id="2147484593" r:id="rId2"/>
    <p:sldLayoutId id="2147484592" r:id="rId3"/>
    <p:sldLayoutId id="2147484591" r:id="rId4"/>
    <p:sldLayoutId id="2147484590" r:id="rId5"/>
    <p:sldLayoutId id="2147484589" r:id="rId6"/>
    <p:sldLayoutId id="2147484588" r:id="rId7"/>
    <p:sldLayoutId id="2147484587" r:id="rId8"/>
    <p:sldLayoutId id="2147484586" r:id="rId9"/>
    <p:sldLayoutId id="2147484585"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32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16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4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2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000">
          <a:solidFill>
            <a:schemeClr val="tx1"/>
          </a:solidFill>
          <a:latin typeface="+mn-lt"/>
        </a:defRPr>
      </a:lvl5pPr>
      <a:lvl6pPr marL="1828800" indent="-114300" algn="l" rtl="0" fontAlgn="base">
        <a:spcBef>
          <a:spcPct val="50000"/>
        </a:spcBef>
        <a:spcAft>
          <a:spcPct val="0"/>
        </a:spcAft>
        <a:buClr>
          <a:srgbClr val="666666"/>
        </a:buClr>
        <a:buSzPct val="80000"/>
        <a:buChar char="•"/>
        <a:defRPr sz="1000">
          <a:solidFill>
            <a:srgbClr val="999999"/>
          </a:solidFill>
          <a:latin typeface="+mn-lt"/>
        </a:defRPr>
      </a:lvl6pPr>
      <a:lvl7pPr marL="2286000" indent="-114300" algn="l" rtl="0" fontAlgn="base">
        <a:spcBef>
          <a:spcPct val="50000"/>
        </a:spcBef>
        <a:spcAft>
          <a:spcPct val="0"/>
        </a:spcAft>
        <a:buClr>
          <a:srgbClr val="666666"/>
        </a:buClr>
        <a:buSzPct val="80000"/>
        <a:buChar char="•"/>
        <a:defRPr sz="1000">
          <a:solidFill>
            <a:srgbClr val="999999"/>
          </a:solidFill>
          <a:latin typeface="+mn-lt"/>
        </a:defRPr>
      </a:lvl7pPr>
      <a:lvl8pPr marL="2743200" indent="-114300" algn="l" rtl="0" fontAlgn="base">
        <a:spcBef>
          <a:spcPct val="50000"/>
        </a:spcBef>
        <a:spcAft>
          <a:spcPct val="0"/>
        </a:spcAft>
        <a:buClr>
          <a:srgbClr val="666666"/>
        </a:buClr>
        <a:buSzPct val="80000"/>
        <a:buChar char="•"/>
        <a:defRPr sz="1000">
          <a:solidFill>
            <a:srgbClr val="999999"/>
          </a:solidFill>
          <a:latin typeface="+mn-lt"/>
        </a:defRPr>
      </a:lvl8pPr>
      <a:lvl9pPr marL="3200400" indent="-114300" algn="l" rtl="0" fontAlgn="base">
        <a:spcBef>
          <a:spcPct val="50000"/>
        </a:spcBef>
        <a:spcAft>
          <a:spcPct val="0"/>
        </a:spcAft>
        <a:buClr>
          <a:srgbClr val="666666"/>
        </a:buClr>
        <a:buSzPct val="80000"/>
        <a:buChar char="•"/>
        <a:defRPr sz="10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13328" name="Picture 16"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36876" name="AutoShape 12"/>
          <p:cNvSpPr>
            <a:spLocks noChangeArrowheads="1"/>
          </p:cNvSpPr>
          <p:nvPr/>
        </p:nvSpPr>
        <p:spPr bwMode="auto">
          <a:xfrm>
            <a:off x="123825" y="3663950"/>
            <a:ext cx="4381500" cy="2736850"/>
          </a:xfrm>
          <a:prstGeom prst="roundRect">
            <a:avLst>
              <a:gd name="adj" fmla="val 2801"/>
            </a:avLst>
          </a:prstGeom>
          <a:gradFill rotWithShape="1">
            <a:gsLst>
              <a:gs pos="0">
                <a:srgbClr val="ABD0FE"/>
              </a:gs>
              <a:gs pos="100000">
                <a:srgbClr val="ABD0FE">
                  <a:gamma/>
                  <a:shade val="5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36877" name="AutoShape 13"/>
          <p:cNvSpPr>
            <a:spLocks noChangeArrowheads="1"/>
          </p:cNvSpPr>
          <p:nvPr/>
        </p:nvSpPr>
        <p:spPr bwMode="auto">
          <a:xfrm>
            <a:off x="4638675" y="3663950"/>
            <a:ext cx="4371975" cy="2736850"/>
          </a:xfrm>
          <a:prstGeom prst="roundRect">
            <a:avLst>
              <a:gd name="adj" fmla="val 2801"/>
            </a:avLst>
          </a:prstGeom>
          <a:gradFill rotWithShape="1">
            <a:gsLst>
              <a:gs pos="0">
                <a:srgbClr val="ABD0FE"/>
              </a:gs>
              <a:gs pos="100000">
                <a:srgbClr val="ABD0FE">
                  <a:gamma/>
                  <a:shade val="46275"/>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36878" name="AutoShape 14"/>
          <p:cNvSpPr>
            <a:spLocks noChangeArrowheads="1"/>
          </p:cNvSpPr>
          <p:nvPr/>
        </p:nvSpPr>
        <p:spPr bwMode="auto">
          <a:xfrm>
            <a:off x="123825" y="792163"/>
            <a:ext cx="4381500" cy="2735262"/>
          </a:xfrm>
          <a:prstGeom prst="roundRect">
            <a:avLst>
              <a:gd name="adj" fmla="val 2801"/>
            </a:avLst>
          </a:prstGeom>
          <a:gradFill rotWithShape="1">
            <a:gsLst>
              <a:gs pos="0">
                <a:srgbClr val="ABD0FE">
                  <a:gamma/>
                  <a:shade val="56078"/>
                  <a:invGamma/>
                </a:srgbClr>
              </a:gs>
              <a:gs pos="100000">
                <a:srgbClr val="ABD0FE"/>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36879" name="AutoShape 15"/>
          <p:cNvSpPr>
            <a:spLocks noChangeArrowheads="1"/>
          </p:cNvSpPr>
          <p:nvPr/>
        </p:nvSpPr>
        <p:spPr bwMode="auto">
          <a:xfrm>
            <a:off x="4638675" y="792163"/>
            <a:ext cx="4371975" cy="2735262"/>
          </a:xfrm>
          <a:prstGeom prst="roundRect">
            <a:avLst>
              <a:gd name="adj" fmla="val 2801"/>
            </a:avLst>
          </a:prstGeom>
          <a:gradFill rotWithShape="1">
            <a:gsLst>
              <a:gs pos="0">
                <a:srgbClr val="ABD0FE">
                  <a:gamma/>
                  <a:shade val="56078"/>
                  <a:invGamma/>
                </a:srgbClr>
              </a:gs>
              <a:gs pos="100000">
                <a:srgbClr val="ABD0FE"/>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13318" name="Rectangle 5"/>
          <p:cNvSpPr>
            <a:spLocks noGrp="1" noChangeArrowheads="1"/>
          </p:cNvSpPr>
          <p:nvPr>
            <p:ph type="title"/>
          </p:nvPr>
        </p:nvSpPr>
        <p:spPr bwMode="auto">
          <a:xfrm>
            <a:off x="382588" y="163513"/>
            <a:ext cx="837565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Rectangle 6"/>
          <p:cNvSpPr>
            <a:spLocks noGrp="1" noChangeArrowheads="1"/>
          </p:cNvSpPr>
          <p:nvPr>
            <p:ph type="body" idx="1"/>
          </p:nvPr>
        </p:nvSpPr>
        <p:spPr bwMode="auto">
          <a:xfrm>
            <a:off x="382588" y="982663"/>
            <a:ext cx="8382000" cy="525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71" name="Rectangle 7"/>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B06EE786-80BA-4D5E-912A-913678B50CB6}" type="datetime1">
              <a:rPr lang="en-US"/>
              <a:pPr/>
              <a:t>11/9/2022</a:t>
            </a:fld>
            <a:endParaRPr lang="en-GB"/>
          </a:p>
        </p:txBody>
      </p:sp>
      <p:sp>
        <p:nvSpPr>
          <p:cNvPr id="36872" name="Rectangle 8"/>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36873" name="Rectangle 9"/>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D0871F74-0277-47F2-9D26-C889861F3A20}"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604" r:id="rId1"/>
    <p:sldLayoutId id="2147484603" r:id="rId2"/>
    <p:sldLayoutId id="2147484602" r:id="rId3"/>
    <p:sldLayoutId id="2147484601" r:id="rId4"/>
    <p:sldLayoutId id="2147484600" r:id="rId5"/>
    <p:sldLayoutId id="2147484599" r:id="rId6"/>
    <p:sldLayoutId id="2147484598" r:id="rId7"/>
    <p:sldLayoutId id="2147484597" r:id="rId8"/>
    <p:sldLayoutId id="2147484596" r:id="rId9"/>
    <p:sldLayoutId id="2147484595"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3086" name="Picture 14"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16394" name="AutoShape 10"/>
          <p:cNvSpPr>
            <a:spLocks noChangeArrowheads="1"/>
          </p:cNvSpPr>
          <p:nvPr/>
        </p:nvSpPr>
        <p:spPr bwMode="auto">
          <a:xfrm>
            <a:off x="309563" y="765175"/>
            <a:ext cx="8516937" cy="3100388"/>
          </a:xfrm>
          <a:prstGeom prst="roundRect">
            <a:avLst>
              <a:gd name="adj" fmla="val 3718"/>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3076" name="Rectangle 3"/>
          <p:cNvSpPr>
            <a:spLocks noGrp="1" noChangeArrowheads="1"/>
          </p:cNvSpPr>
          <p:nvPr>
            <p:ph type="title"/>
          </p:nvPr>
        </p:nvSpPr>
        <p:spPr bwMode="auto">
          <a:xfrm>
            <a:off x="382588" y="163513"/>
            <a:ext cx="8510587"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7" name="Rectangle 4"/>
          <p:cNvSpPr>
            <a:spLocks noGrp="1" noChangeArrowheads="1"/>
          </p:cNvSpPr>
          <p:nvPr>
            <p:ph type="body" idx="1"/>
          </p:nvPr>
        </p:nvSpPr>
        <p:spPr bwMode="auto">
          <a:xfrm>
            <a:off x="382588" y="4011613"/>
            <a:ext cx="8382000" cy="221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89" name="Rectangle 5"/>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07F08B7C-5F8F-4A2D-835E-A543FEF2FE22}" type="datetime1">
              <a:rPr lang="en-US"/>
              <a:pPr/>
              <a:t>11/9/2022</a:t>
            </a:fld>
            <a:endParaRPr lang="en-GB"/>
          </a:p>
        </p:txBody>
      </p:sp>
      <p:sp>
        <p:nvSpPr>
          <p:cNvPr id="16390" name="Rectangle 6"/>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16391" name="Rectangle 7"/>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91ED486D-4B54-45BA-ABFD-18EA3D6CE6D0}"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821250" name="Picture 2" descr="roses2"/>
          <p:cNvPicPr>
            <a:picLocks noChangeAspect="1" noChangeArrowheads="1"/>
          </p:cNvPicPr>
          <p:nvPr/>
        </p:nvPicPr>
        <p:blipFill>
          <a:blip r:embed="rId13"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16394" name="AutoShape 10"/>
          <p:cNvSpPr>
            <a:spLocks noChangeArrowheads="1"/>
          </p:cNvSpPr>
          <p:nvPr/>
        </p:nvSpPr>
        <p:spPr bwMode="auto">
          <a:xfrm>
            <a:off x="284163" y="765175"/>
            <a:ext cx="8529637" cy="3392488"/>
          </a:xfrm>
          <a:prstGeom prst="roundRect">
            <a:avLst>
              <a:gd name="adj" fmla="val 3718"/>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821252" name="Rectangle 3"/>
          <p:cNvSpPr>
            <a:spLocks noGrp="1" noChangeArrowheads="1"/>
          </p:cNvSpPr>
          <p:nvPr>
            <p:ph type="title"/>
          </p:nvPr>
        </p:nvSpPr>
        <p:spPr bwMode="auto">
          <a:xfrm>
            <a:off x="1728788" y="163513"/>
            <a:ext cx="7164387"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1253" name="Rectangle 4"/>
          <p:cNvSpPr>
            <a:spLocks noGrp="1" noChangeArrowheads="1"/>
          </p:cNvSpPr>
          <p:nvPr>
            <p:ph type="body" idx="1"/>
          </p:nvPr>
        </p:nvSpPr>
        <p:spPr bwMode="auto">
          <a:xfrm>
            <a:off x="306388" y="4329113"/>
            <a:ext cx="8382000" cy="221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89" name="Rectangle 5"/>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563B25C2-9AF8-4AE4-981D-046D5DF213FD}" type="datetime1">
              <a:rPr lang="en-US"/>
              <a:pPr/>
              <a:t>11/9/2022</a:t>
            </a:fld>
            <a:endParaRPr lang="en-GB"/>
          </a:p>
        </p:txBody>
      </p:sp>
      <p:sp>
        <p:nvSpPr>
          <p:cNvPr id="16390" name="Rectangle 6"/>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16391" name="Rectangle 7"/>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mn-lt"/>
              </a:defRPr>
            </a:lvl1pPr>
          </a:lstStyle>
          <a:p>
            <a:pPr>
              <a:defRPr/>
            </a:pPr>
            <a:fld id="{8BDCED60-DBB1-4992-A186-7E3A986D2B33}"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16395" name="AutoShape 11"/>
          <p:cNvSpPr>
            <a:spLocks noChangeArrowheads="1"/>
          </p:cNvSpPr>
          <p:nvPr/>
        </p:nvSpPr>
        <p:spPr bwMode="auto">
          <a:xfrm>
            <a:off x="215900" y="4378325"/>
            <a:ext cx="8685213" cy="2295525"/>
          </a:xfrm>
          <a:prstGeom prst="roundRect">
            <a:avLst>
              <a:gd name="adj" fmla="val 3718"/>
            </a:avLst>
          </a:prstGeom>
          <a:gradFill rotWithShape="1">
            <a:gsLst>
              <a:gs pos="0">
                <a:srgbClr val="ABD0FE"/>
              </a:gs>
              <a:gs pos="100000">
                <a:srgbClr val="ABD0FE">
                  <a:gamma/>
                  <a:shade val="3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hf hdr="0" ftr="0" dt="0"/>
  <p:txStyles>
    <p:titleStyle>
      <a:lvl1pPr algn="l" rtl="0" fontAlgn="base">
        <a:spcBef>
          <a:spcPct val="0"/>
        </a:spcBef>
        <a:spcAft>
          <a:spcPct val="0"/>
        </a:spcAft>
        <a:defRPr sz="2000">
          <a:solidFill>
            <a:schemeClr val="tx1"/>
          </a:solidFill>
          <a:latin typeface="+mj-lt"/>
          <a:ea typeface="+mj-ea"/>
          <a:cs typeface="+mj-cs"/>
        </a:defRPr>
      </a:lvl1pPr>
      <a:lvl2pPr algn="l" rtl="0" fontAlgn="base">
        <a:spcBef>
          <a:spcPct val="0"/>
        </a:spcBef>
        <a:spcAft>
          <a:spcPct val="0"/>
        </a:spcAft>
        <a:defRPr sz="2000">
          <a:solidFill>
            <a:schemeClr val="tx1"/>
          </a:solidFill>
          <a:latin typeface="Arial" pitchFamily="34" charset="0"/>
          <a:cs typeface="Arial" pitchFamily="34" charset="0"/>
        </a:defRPr>
      </a:lvl2pPr>
      <a:lvl3pPr algn="l" rtl="0" fontAlgn="base">
        <a:spcBef>
          <a:spcPct val="0"/>
        </a:spcBef>
        <a:spcAft>
          <a:spcPct val="0"/>
        </a:spcAft>
        <a:defRPr sz="2000">
          <a:solidFill>
            <a:schemeClr val="tx1"/>
          </a:solidFill>
          <a:latin typeface="Arial" pitchFamily="34" charset="0"/>
          <a:cs typeface="Arial" pitchFamily="34" charset="0"/>
        </a:defRPr>
      </a:lvl3pPr>
      <a:lvl4pPr algn="l" rtl="0" fontAlgn="base">
        <a:spcBef>
          <a:spcPct val="0"/>
        </a:spcBef>
        <a:spcAft>
          <a:spcPct val="0"/>
        </a:spcAft>
        <a:defRPr sz="2000">
          <a:solidFill>
            <a:schemeClr val="tx1"/>
          </a:solidFill>
          <a:latin typeface="Arial" pitchFamily="34" charset="0"/>
          <a:cs typeface="Arial" pitchFamily="34" charset="0"/>
        </a:defRPr>
      </a:lvl4pPr>
      <a:lvl5pPr algn="l" rtl="0" fontAlgn="base">
        <a:spcBef>
          <a:spcPct val="0"/>
        </a:spcBef>
        <a:spcAft>
          <a:spcPct val="0"/>
        </a:spcAft>
        <a:defRPr sz="2000">
          <a:solidFill>
            <a:schemeClr val="tx1"/>
          </a:solidFill>
          <a:latin typeface="Arial" pitchFamily="34" charset="0"/>
          <a:cs typeface="Arial" pitchFamily="34" charset="0"/>
        </a:defRPr>
      </a:lvl5pPr>
      <a:lvl6pPr marL="457200" algn="l" rtl="0" fontAlgn="base">
        <a:spcBef>
          <a:spcPct val="0"/>
        </a:spcBef>
        <a:spcAft>
          <a:spcPct val="0"/>
        </a:spcAft>
        <a:defRPr sz="2000">
          <a:solidFill>
            <a:schemeClr val="tx1"/>
          </a:solidFill>
          <a:latin typeface="Arial" pitchFamily="34" charset="0"/>
          <a:cs typeface="Arial" pitchFamily="34" charset="0"/>
        </a:defRPr>
      </a:lvl6pPr>
      <a:lvl7pPr marL="914400" algn="l" rtl="0" fontAlgn="base">
        <a:spcBef>
          <a:spcPct val="0"/>
        </a:spcBef>
        <a:spcAft>
          <a:spcPct val="0"/>
        </a:spcAft>
        <a:defRPr sz="2000">
          <a:solidFill>
            <a:schemeClr val="tx1"/>
          </a:solidFill>
          <a:latin typeface="Arial" pitchFamily="34" charset="0"/>
          <a:cs typeface="Arial" pitchFamily="34" charset="0"/>
        </a:defRPr>
      </a:lvl7pPr>
      <a:lvl8pPr marL="1371600" algn="l" rtl="0" fontAlgn="base">
        <a:spcBef>
          <a:spcPct val="0"/>
        </a:spcBef>
        <a:spcAft>
          <a:spcPct val="0"/>
        </a:spcAft>
        <a:defRPr sz="2000">
          <a:solidFill>
            <a:schemeClr val="tx1"/>
          </a:solidFill>
          <a:latin typeface="Arial" pitchFamily="34" charset="0"/>
          <a:cs typeface="Arial" pitchFamily="34" charset="0"/>
        </a:defRPr>
      </a:lvl8pPr>
      <a:lvl9pPr marL="1828800" algn="l" rtl="0" fontAlgn="base">
        <a:spcBef>
          <a:spcPct val="0"/>
        </a:spcBef>
        <a:spcAft>
          <a:spcPct val="0"/>
        </a:spcAft>
        <a:defRPr sz="2000">
          <a:solidFill>
            <a:schemeClr val="tx1"/>
          </a:solidFill>
          <a:latin typeface="Arial" pitchFamily="34" charset="0"/>
          <a:cs typeface="Arial" pitchFamily="34" charset="0"/>
        </a:defRPr>
      </a:lvl9pPr>
    </p:titleStyle>
    <p:bodyStyle>
      <a:lvl1pPr marL="228600" indent="-228600" algn="l" rtl="0" fontAlgn="base">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fontAlgn="base">
        <a:spcBef>
          <a:spcPct val="50000"/>
        </a:spcBef>
        <a:spcAft>
          <a:spcPct val="0"/>
        </a:spcAft>
        <a:buClr>
          <a:srgbClr val="666666"/>
        </a:buClr>
        <a:buSzPct val="80000"/>
        <a:buChar char="•"/>
        <a:defRPr sz="2800">
          <a:solidFill>
            <a:schemeClr val="tx1"/>
          </a:solidFill>
          <a:latin typeface="+mn-lt"/>
          <a:cs typeface="+mn-cs"/>
        </a:defRPr>
      </a:lvl2pPr>
      <a:lvl3pPr marL="857250" indent="-171450" algn="l" rtl="0" fontAlgn="base">
        <a:spcBef>
          <a:spcPct val="50000"/>
        </a:spcBef>
        <a:spcAft>
          <a:spcPct val="0"/>
        </a:spcAft>
        <a:buClr>
          <a:srgbClr val="666666"/>
        </a:buClr>
        <a:buSzPct val="80000"/>
        <a:buChar char="•"/>
        <a:defRPr sz="1600">
          <a:solidFill>
            <a:schemeClr val="tx1"/>
          </a:solidFill>
          <a:latin typeface="+mn-lt"/>
          <a:cs typeface="+mn-cs"/>
        </a:defRPr>
      </a:lvl3pPr>
      <a:lvl4pPr marL="1143000" indent="-171450" algn="l" rtl="0" fontAlgn="base">
        <a:spcBef>
          <a:spcPct val="50000"/>
        </a:spcBef>
        <a:spcAft>
          <a:spcPct val="0"/>
        </a:spcAft>
        <a:buClr>
          <a:srgbClr val="666666"/>
        </a:buClr>
        <a:buSzPct val="80000"/>
        <a:buChar char="•"/>
        <a:defRPr sz="1400">
          <a:solidFill>
            <a:schemeClr val="tx1"/>
          </a:solidFill>
          <a:latin typeface="+mn-lt"/>
          <a:cs typeface="+mn-cs"/>
        </a:defRPr>
      </a:lvl4pPr>
      <a:lvl5pPr marL="1371600" indent="-114300" algn="l" rtl="0" fontAlgn="base">
        <a:spcBef>
          <a:spcPct val="50000"/>
        </a:spcBef>
        <a:spcAft>
          <a:spcPct val="0"/>
        </a:spcAft>
        <a:buClr>
          <a:srgbClr val="666666"/>
        </a:buClr>
        <a:buSzPct val="80000"/>
        <a:buChar char="•"/>
        <a:defRPr sz="1200">
          <a:solidFill>
            <a:schemeClr val="tx1"/>
          </a:solidFill>
          <a:latin typeface="+mn-lt"/>
          <a:cs typeface="+mn-cs"/>
        </a:defRPr>
      </a:lvl5pPr>
      <a:lvl6pPr marL="1828800" indent="-114300" algn="l" rtl="0" fontAlgn="base">
        <a:spcBef>
          <a:spcPct val="50000"/>
        </a:spcBef>
        <a:spcAft>
          <a:spcPct val="0"/>
        </a:spcAft>
        <a:buClr>
          <a:srgbClr val="666666"/>
        </a:buClr>
        <a:buSzPct val="80000"/>
        <a:buChar char="•"/>
        <a:defRPr sz="1200">
          <a:solidFill>
            <a:schemeClr val="tx1"/>
          </a:solidFill>
          <a:latin typeface="+mn-lt"/>
          <a:cs typeface="+mn-cs"/>
        </a:defRPr>
      </a:lvl6pPr>
      <a:lvl7pPr marL="2286000" indent="-114300" algn="l" rtl="0" fontAlgn="base">
        <a:spcBef>
          <a:spcPct val="50000"/>
        </a:spcBef>
        <a:spcAft>
          <a:spcPct val="0"/>
        </a:spcAft>
        <a:buClr>
          <a:srgbClr val="666666"/>
        </a:buClr>
        <a:buSzPct val="80000"/>
        <a:buChar char="•"/>
        <a:defRPr sz="1200">
          <a:solidFill>
            <a:schemeClr val="tx1"/>
          </a:solidFill>
          <a:latin typeface="+mn-lt"/>
          <a:cs typeface="+mn-cs"/>
        </a:defRPr>
      </a:lvl7pPr>
      <a:lvl8pPr marL="2743200" indent="-114300" algn="l" rtl="0" fontAlgn="base">
        <a:spcBef>
          <a:spcPct val="50000"/>
        </a:spcBef>
        <a:spcAft>
          <a:spcPct val="0"/>
        </a:spcAft>
        <a:buClr>
          <a:srgbClr val="666666"/>
        </a:buClr>
        <a:buSzPct val="80000"/>
        <a:buChar char="•"/>
        <a:defRPr sz="1200">
          <a:solidFill>
            <a:schemeClr val="tx1"/>
          </a:solidFill>
          <a:latin typeface="+mn-lt"/>
          <a:cs typeface="+mn-cs"/>
        </a:defRPr>
      </a:lvl8pPr>
      <a:lvl9pPr marL="3200400" indent="-114300" algn="l" rtl="0" fontAlgn="base">
        <a:spcBef>
          <a:spcPct val="50000"/>
        </a:spcBef>
        <a:spcAft>
          <a:spcPct val="0"/>
        </a:spcAft>
        <a:buClr>
          <a:srgbClr val="666666"/>
        </a:buClr>
        <a:buSzPct val="80000"/>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4109" name="Picture 13"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18434" name="AutoShape 2"/>
          <p:cNvSpPr>
            <a:spLocks noChangeArrowheads="1"/>
          </p:cNvSpPr>
          <p:nvPr/>
        </p:nvSpPr>
        <p:spPr bwMode="auto">
          <a:xfrm>
            <a:off x="142875" y="4252913"/>
            <a:ext cx="8886825" cy="2384425"/>
          </a:xfrm>
          <a:prstGeom prst="roundRect">
            <a:avLst>
              <a:gd name="adj" fmla="val 3718"/>
            </a:avLst>
          </a:prstGeom>
          <a:gradFill rotWithShape="1">
            <a:gsLst>
              <a:gs pos="0">
                <a:srgbClr val="ABD0FE"/>
              </a:gs>
              <a:gs pos="100000">
                <a:srgbClr val="ABD0FE">
                  <a:gamma/>
                  <a:shade val="46275"/>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4099" name="Rectangle 4"/>
          <p:cNvSpPr>
            <a:spLocks noGrp="1" noChangeArrowheads="1"/>
          </p:cNvSpPr>
          <p:nvPr>
            <p:ph type="title"/>
          </p:nvPr>
        </p:nvSpPr>
        <p:spPr bwMode="auto">
          <a:xfrm>
            <a:off x="1843088" y="163513"/>
            <a:ext cx="6983412"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5"/>
          <p:cNvSpPr>
            <a:spLocks noGrp="1" noChangeArrowheads="1"/>
          </p:cNvSpPr>
          <p:nvPr>
            <p:ph type="body" idx="1"/>
          </p:nvPr>
        </p:nvSpPr>
        <p:spPr bwMode="auto">
          <a:xfrm>
            <a:off x="382588" y="3854450"/>
            <a:ext cx="8382000" cy="221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8" name="Rectangle 6"/>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96D65B93-B46A-4558-9590-C378B037AE83}" type="datetime1">
              <a:rPr lang="en-US"/>
              <a:pPr/>
              <a:t>11/9/2022</a:t>
            </a:fld>
            <a:endParaRPr lang="en-GB"/>
          </a:p>
        </p:txBody>
      </p:sp>
      <p:sp>
        <p:nvSpPr>
          <p:cNvPr id="18439" name="Rectangle 7"/>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18440" name="Rectangle 8"/>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D462E2CB-85CB-4BC9-9A1D-59A613E615C2}"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514" r:id="rId1"/>
    <p:sldLayoutId id="2147484513" r:id="rId2"/>
    <p:sldLayoutId id="2147484512" r:id="rId3"/>
    <p:sldLayoutId id="2147484511" r:id="rId4"/>
    <p:sldLayoutId id="2147484510" r:id="rId5"/>
    <p:sldLayoutId id="2147484509" r:id="rId6"/>
    <p:sldLayoutId id="2147484508" r:id="rId7"/>
    <p:sldLayoutId id="2147484507" r:id="rId8"/>
    <p:sldLayoutId id="2147484506" r:id="rId9"/>
    <p:sldLayoutId id="2147484505"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5132" name="Picture 12" descr="roses2"/>
          <p:cNvPicPr>
            <a:picLocks noChangeAspect="1" noChangeArrowheads="1"/>
          </p:cNvPicPr>
          <p:nvPr/>
        </p:nvPicPr>
        <p:blipFill>
          <a:blip r:embed="rId15"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5122" name="Rectangle 3"/>
          <p:cNvSpPr>
            <a:spLocks noGrp="1" noChangeArrowheads="1"/>
          </p:cNvSpPr>
          <p:nvPr>
            <p:ph type="title"/>
          </p:nvPr>
        </p:nvSpPr>
        <p:spPr bwMode="auto">
          <a:xfrm>
            <a:off x="382588" y="163513"/>
            <a:ext cx="837565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4"/>
          <p:cNvSpPr>
            <a:spLocks noGrp="1" noChangeArrowheads="1"/>
          </p:cNvSpPr>
          <p:nvPr>
            <p:ph type="body" idx="1"/>
          </p:nvPr>
        </p:nvSpPr>
        <p:spPr bwMode="auto">
          <a:xfrm>
            <a:off x="382588" y="1068388"/>
            <a:ext cx="8382000" cy="525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3" name="Rectangle 5"/>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2E301F13-3426-42A6-B531-8C0661A050AF}" type="datetime1">
              <a:rPr lang="en-US"/>
              <a:pPr/>
              <a:t>11/9/2022</a:t>
            </a:fld>
            <a:endParaRPr lang="en-GB"/>
          </a:p>
        </p:txBody>
      </p:sp>
      <p:sp>
        <p:nvSpPr>
          <p:cNvPr id="22534" name="Rectangle 6"/>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22535" name="Rectangle 7"/>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6D521D77-432F-4DF4-8E25-41EE46346756}"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524" r:id="rId1"/>
    <p:sldLayoutId id="2147484523" r:id="rId2"/>
    <p:sldLayoutId id="2147484522" r:id="rId3"/>
    <p:sldLayoutId id="2147484521" r:id="rId4"/>
    <p:sldLayoutId id="2147484520" r:id="rId5"/>
    <p:sldLayoutId id="2147484519" r:id="rId6"/>
    <p:sldLayoutId id="2147484518" r:id="rId7"/>
    <p:sldLayoutId id="2147484517" r:id="rId8"/>
    <p:sldLayoutId id="2147484516" r:id="rId9"/>
    <p:sldLayoutId id="2147484515" r:id="rId10"/>
    <p:sldLayoutId id="2147484616" r:id="rId11"/>
    <p:sldLayoutId id="2147484617" r:id="rId12"/>
    <p:sldLayoutId id="2147484618" r:id="rId13"/>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C9C9C9"/>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C9C9C9"/>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C9C9C9"/>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C9C9C9"/>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C9C9C9"/>
        </a:buClr>
        <a:buSzPct val="80000"/>
        <a:buChar char="•"/>
        <a:defRPr sz="1200">
          <a:solidFill>
            <a:schemeClr val="tx1"/>
          </a:solidFill>
          <a:latin typeface="+mn-lt"/>
        </a:defRPr>
      </a:lvl5pPr>
      <a:lvl6pPr marL="1828800" indent="-114300" algn="l" rtl="0" fontAlgn="base">
        <a:spcBef>
          <a:spcPct val="50000"/>
        </a:spcBef>
        <a:spcAft>
          <a:spcPct val="0"/>
        </a:spcAft>
        <a:buClr>
          <a:srgbClr val="C9C9C9"/>
        </a:buClr>
        <a:buSzPct val="80000"/>
        <a:buChar char="•"/>
        <a:defRPr sz="1200">
          <a:solidFill>
            <a:schemeClr val="bg1"/>
          </a:solidFill>
          <a:latin typeface="+mn-lt"/>
        </a:defRPr>
      </a:lvl6pPr>
      <a:lvl7pPr marL="2286000" indent="-114300" algn="l" rtl="0" fontAlgn="base">
        <a:spcBef>
          <a:spcPct val="50000"/>
        </a:spcBef>
        <a:spcAft>
          <a:spcPct val="0"/>
        </a:spcAft>
        <a:buClr>
          <a:srgbClr val="C9C9C9"/>
        </a:buClr>
        <a:buSzPct val="80000"/>
        <a:buChar char="•"/>
        <a:defRPr sz="1200">
          <a:solidFill>
            <a:schemeClr val="bg1"/>
          </a:solidFill>
          <a:latin typeface="+mn-lt"/>
        </a:defRPr>
      </a:lvl7pPr>
      <a:lvl8pPr marL="2743200" indent="-114300" algn="l" rtl="0" fontAlgn="base">
        <a:spcBef>
          <a:spcPct val="50000"/>
        </a:spcBef>
        <a:spcAft>
          <a:spcPct val="0"/>
        </a:spcAft>
        <a:buClr>
          <a:srgbClr val="C9C9C9"/>
        </a:buClr>
        <a:buSzPct val="80000"/>
        <a:buChar char="•"/>
        <a:defRPr sz="1200">
          <a:solidFill>
            <a:schemeClr val="bg1"/>
          </a:solidFill>
          <a:latin typeface="+mn-lt"/>
        </a:defRPr>
      </a:lvl8pPr>
      <a:lvl9pPr marL="3200400" indent="-114300" algn="l" rtl="0" fontAlgn="base">
        <a:spcBef>
          <a:spcPct val="50000"/>
        </a:spcBef>
        <a:spcAft>
          <a:spcPct val="0"/>
        </a:spcAft>
        <a:buClr>
          <a:srgbClr val="C9C9C9"/>
        </a:buClr>
        <a:buSzPct val="80000"/>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6158" name="Picture 14" descr="roses2"/>
          <p:cNvPicPr>
            <a:picLocks noChangeAspect="1" noChangeArrowheads="1"/>
          </p:cNvPicPr>
          <p:nvPr/>
        </p:nvPicPr>
        <p:blipFill>
          <a:blip r:embed="rId13"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24586" name="AutoShape 10"/>
          <p:cNvSpPr>
            <a:spLocks noChangeArrowheads="1"/>
          </p:cNvSpPr>
          <p:nvPr/>
        </p:nvSpPr>
        <p:spPr bwMode="auto">
          <a:xfrm>
            <a:off x="4654550" y="869950"/>
            <a:ext cx="4303713" cy="5430838"/>
          </a:xfrm>
          <a:prstGeom prst="roundRect">
            <a:avLst>
              <a:gd name="adj" fmla="val 1718"/>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24587" name="AutoShape 11"/>
          <p:cNvSpPr>
            <a:spLocks noChangeArrowheads="1"/>
          </p:cNvSpPr>
          <p:nvPr/>
        </p:nvSpPr>
        <p:spPr bwMode="auto">
          <a:xfrm>
            <a:off x="201613" y="855663"/>
            <a:ext cx="4303712" cy="5457825"/>
          </a:xfrm>
          <a:prstGeom prst="roundRect">
            <a:avLst>
              <a:gd name="adj" fmla="val 1718"/>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6148" name="Rectangle 3"/>
          <p:cNvSpPr>
            <a:spLocks noGrp="1" noChangeArrowheads="1"/>
          </p:cNvSpPr>
          <p:nvPr>
            <p:ph type="title"/>
          </p:nvPr>
        </p:nvSpPr>
        <p:spPr bwMode="auto">
          <a:xfrm>
            <a:off x="382588" y="163513"/>
            <a:ext cx="8377237"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9" name="Rectangle 4"/>
          <p:cNvSpPr>
            <a:spLocks noGrp="1" noChangeArrowheads="1"/>
          </p:cNvSpPr>
          <p:nvPr>
            <p:ph type="body" idx="1"/>
          </p:nvPr>
        </p:nvSpPr>
        <p:spPr bwMode="auto">
          <a:xfrm>
            <a:off x="382588" y="996950"/>
            <a:ext cx="8382000" cy="5256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1" name="Rectangle 5"/>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B80C3685-9C4A-4EEB-8ABE-C8B525B73817}" type="datetime1">
              <a:rPr lang="en-US"/>
              <a:pPr/>
              <a:t>11/9/2022</a:t>
            </a:fld>
            <a:endParaRPr lang="en-GB"/>
          </a:p>
        </p:txBody>
      </p:sp>
      <p:sp>
        <p:nvSpPr>
          <p:cNvPr id="24582" name="Rectangle 6"/>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24583" name="Rectangle 7"/>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1228C7FC-6CFB-4919-8E6A-4AFAA6D00AC5}"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13" name="Rectangle 12"/>
          <p:cNvSpPr>
            <a:spLocks noChangeArrowheads="1"/>
          </p:cNvSpPr>
          <p:nvPr/>
        </p:nvSpPr>
        <p:spPr bwMode="auto">
          <a:xfrm>
            <a:off x="3154363"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F974BA68-C9AA-43EB-ACB0-1B8A3494442D}"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Tree>
  </p:cSld>
  <p:clrMap bg1="lt1" tx1="dk1" bg2="lt2" tx2="dk2" accent1="accent1" accent2="accent2" accent3="accent3" accent4="accent4" accent5="accent5" accent6="accent6" hlink="hlink" folHlink="folHlink"/>
  <p:sldLayoutIdLst>
    <p:sldLayoutId id="2147484620" r:id="rId1"/>
    <p:sldLayoutId id="2147484534" r:id="rId2"/>
    <p:sldLayoutId id="2147484533" r:id="rId3"/>
    <p:sldLayoutId id="2147484532" r:id="rId4"/>
    <p:sldLayoutId id="2147484531" r:id="rId5"/>
    <p:sldLayoutId id="2147484530" r:id="rId6"/>
    <p:sldLayoutId id="2147484529" r:id="rId7"/>
    <p:sldLayoutId id="2147484528" r:id="rId8"/>
    <p:sldLayoutId id="2147484527" r:id="rId9"/>
    <p:sldLayoutId id="2147484526" r:id="rId10"/>
    <p:sldLayoutId id="2147484525" r:id="rId11"/>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7182" name="Picture 14"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26635" name="AutoShape 11"/>
          <p:cNvSpPr>
            <a:spLocks noChangeArrowheads="1"/>
          </p:cNvSpPr>
          <p:nvPr/>
        </p:nvSpPr>
        <p:spPr bwMode="auto">
          <a:xfrm>
            <a:off x="4654550" y="1311275"/>
            <a:ext cx="4346575" cy="4991100"/>
          </a:xfrm>
          <a:prstGeom prst="roundRect">
            <a:avLst>
              <a:gd name="adj" fmla="val 1718"/>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26636" name="AutoShape 12"/>
          <p:cNvSpPr>
            <a:spLocks noChangeArrowheads="1"/>
          </p:cNvSpPr>
          <p:nvPr/>
        </p:nvSpPr>
        <p:spPr bwMode="auto">
          <a:xfrm>
            <a:off x="128588" y="1311275"/>
            <a:ext cx="4376737" cy="4991100"/>
          </a:xfrm>
          <a:prstGeom prst="roundRect">
            <a:avLst>
              <a:gd name="adj" fmla="val 1718"/>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7172" name="Rectangle 4"/>
          <p:cNvSpPr>
            <a:spLocks noGrp="1" noChangeArrowheads="1"/>
          </p:cNvSpPr>
          <p:nvPr>
            <p:ph type="title"/>
          </p:nvPr>
        </p:nvSpPr>
        <p:spPr bwMode="auto">
          <a:xfrm>
            <a:off x="382588" y="163513"/>
            <a:ext cx="8348662"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3" name="Rectangle 5"/>
          <p:cNvSpPr>
            <a:spLocks noGrp="1" noChangeArrowheads="1"/>
          </p:cNvSpPr>
          <p:nvPr>
            <p:ph type="body" idx="1"/>
          </p:nvPr>
        </p:nvSpPr>
        <p:spPr bwMode="auto">
          <a:xfrm>
            <a:off x="382588" y="1560513"/>
            <a:ext cx="8382000" cy="4606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211E241A-5F58-4A39-9B3F-B664FFFA0A77}" type="datetime1">
              <a:rPr lang="en-US"/>
              <a:pPr/>
              <a:t>11/9/2022</a:t>
            </a:fld>
            <a:endParaRPr lang="en-GB"/>
          </a:p>
        </p:txBody>
      </p:sp>
      <p:sp>
        <p:nvSpPr>
          <p:cNvPr id="26631" name="Rectangle 7"/>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26632" name="Rectangle 8"/>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DA8F6E7D-26F7-4251-B9CF-F3DA7B6A2660}"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544" r:id="rId1"/>
    <p:sldLayoutId id="2147484543" r:id="rId2"/>
    <p:sldLayoutId id="2147484542" r:id="rId3"/>
    <p:sldLayoutId id="2147484541" r:id="rId4"/>
    <p:sldLayoutId id="2147484540" r:id="rId5"/>
    <p:sldLayoutId id="2147484539" r:id="rId6"/>
    <p:sldLayoutId id="2147484538" r:id="rId7"/>
    <p:sldLayoutId id="2147484537" r:id="rId8"/>
    <p:sldLayoutId id="2147484536" r:id="rId9"/>
    <p:sldLayoutId id="2147484535"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8207" name="Picture 15" descr="roses2"/>
          <p:cNvPicPr>
            <a:picLocks noChangeAspect="1" noChangeArrowheads="1"/>
          </p:cNvPicPr>
          <p:nvPr/>
        </p:nvPicPr>
        <p:blipFill>
          <a:blip r:embed="rId12"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28683" name="AutoShape 11"/>
          <p:cNvSpPr>
            <a:spLocks noChangeArrowheads="1"/>
          </p:cNvSpPr>
          <p:nvPr/>
        </p:nvSpPr>
        <p:spPr bwMode="auto">
          <a:xfrm>
            <a:off x="123825" y="815975"/>
            <a:ext cx="2874963" cy="5584825"/>
          </a:xfrm>
          <a:prstGeom prst="roundRect">
            <a:avLst>
              <a:gd name="adj" fmla="val 3315"/>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28684" name="AutoShape 12"/>
          <p:cNvSpPr>
            <a:spLocks noChangeArrowheads="1"/>
          </p:cNvSpPr>
          <p:nvPr/>
        </p:nvSpPr>
        <p:spPr bwMode="auto">
          <a:xfrm>
            <a:off x="6140450" y="815975"/>
            <a:ext cx="2874963" cy="5584825"/>
          </a:xfrm>
          <a:prstGeom prst="roundRect">
            <a:avLst>
              <a:gd name="adj" fmla="val 3315"/>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28685" name="AutoShape 13"/>
          <p:cNvSpPr>
            <a:spLocks noChangeArrowheads="1"/>
          </p:cNvSpPr>
          <p:nvPr/>
        </p:nvSpPr>
        <p:spPr bwMode="auto">
          <a:xfrm>
            <a:off x="3132138" y="815975"/>
            <a:ext cx="2874962" cy="5584825"/>
          </a:xfrm>
          <a:prstGeom prst="roundRect">
            <a:avLst>
              <a:gd name="adj" fmla="val 3315"/>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8197" name="Rectangle 4"/>
          <p:cNvSpPr>
            <a:spLocks noGrp="1" noChangeArrowheads="1"/>
          </p:cNvSpPr>
          <p:nvPr>
            <p:ph type="title"/>
          </p:nvPr>
        </p:nvSpPr>
        <p:spPr bwMode="auto">
          <a:xfrm>
            <a:off x="382588" y="163513"/>
            <a:ext cx="837565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8" name="Rectangle 5"/>
          <p:cNvSpPr>
            <a:spLocks noGrp="1" noChangeArrowheads="1"/>
          </p:cNvSpPr>
          <p:nvPr>
            <p:ph type="body" idx="1"/>
          </p:nvPr>
        </p:nvSpPr>
        <p:spPr bwMode="auto">
          <a:xfrm>
            <a:off x="382588" y="996950"/>
            <a:ext cx="8382000" cy="5256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8" name="Rectangle 6"/>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123CDA07-7DDD-46CC-B65B-BE61C1A4460C}" type="datetime1">
              <a:rPr lang="en-US"/>
              <a:pPr/>
              <a:t>11/9/2022</a:t>
            </a:fld>
            <a:endParaRPr lang="en-GB"/>
          </a:p>
        </p:txBody>
      </p:sp>
      <p:sp>
        <p:nvSpPr>
          <p:cNvPr id="28679" name="Rectangle 7"/>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28680" name="Rectangle 8"/>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D5885E02-AC90-4493-852C-0AE804E61E8B}"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
        <p:nvSpPr>
          <p:cNvPr id="13" name="Rectangle 12"/>
          <p:cNvSpPr>
            <a:spLocks noChangeArrowheads="1"/>
          </p:cNvSpPr>
          <p:nvPr/>
        </p:nvSpPr>
        <p:spPr bwMode="auto">
          <a:xfrm>
            <a:off x="3154363" y="6367463"/>
            <a:ext cx="4279900" cy="166687"/>
          </a:xfrm>
          <a:prstGeom prst="rect">
            <a:avLst/>
          </a:prstGeom>
          <a:noFill/>
          <a:ln w="9525">
            <a:noFill/>
            <a:miter lim="800000"/>
            <a:headEnd/>
            <a:tailEnd/>
          </a:ln>
          <a:effectLst/>
        </p:spPr>
        <p:txBody>
          <a:bodyPr/>
          <a:lstStyle/>
          <a:p>
            <a:r>
              <a:rPr lang="en-GB" sz="1000" b="1">
                <a:solidFill>
                  <a:srgbClr val="000066"/>
                </a:solidFill>
                <a:latin typeface="Frutiger 45 Light" pitchFamily="34" charset="0"/>
              </a:rPr>
              <a:t>                 Dr Anna A Stec            </a:t>
            </a:r>
            <a:fld id="{113F3E2B-C2CD-4D84-B7C7-19BD3D4782DF}" type="datetime4">
              <a:rPr lang="en-GB" sz="1000" b="1">
                <a:solidFill>
                  <a:srgbClr val="000066"/>
                </a:solidFill>
                <a:latin typeface="Frutiger 45 Light" pitchFamily="34" charset="0"/>
              </a:rPr>
              <a:pPr/>
              <a:t>09 November 2022</a:t>
            </a:fld>
            <a:endParaRPr lang="en-GB" sz="1000" b="1">
              <a:solidFill>
                <a:srgbClr val="000066"/>
              </a:solidFill>
              <a:latin typeface="Frutiger 45 Light" pitchFamily="34" charset="0"/>
            </a:endParaRPr>
          </a:p>
          <a:p>
            <a:r>
              <a:rPr lang="en-GB" sz="1000" b="1">
                <a:solidFill>
                  <a:srgbClr val="000066"/>
                </a:solidFill>
                <a:latin typeface="Frutiger 45 Light" pitchFamily="34" charset="0"/>
              </a:rPr>
              <a:t>       Centre for Fire and Hazards Science</a:t>
            </a:r>
          </a:p>
          <a:p>
            <a:r>
              <a:rPr lang="en-GB" sz="1000" b="1">
                <a:solidFill>
                  <a:srgbClr val="000066"/>
                </a:solidFill>
                <a:latin typeface="Frutiger 45 Light" pitchFamily="34" charset="0"/>
              </a:rPr>
              <a:t>School of Forensic and Investigative Sciences</a:t>
            </a:r>
          </a:p>
        </p:txBody>
      </p:sp>
    </p:spTree>
  </p:cSld>
  <p:clrMap bg1="lt1" tx1="dk1" bg2="lt2" tx2="dk2" accent1="accent1" accent2="accent2" accent3="accent3" accent4="accent4" accent5="accent5" accent6="accent6" hlink="hlink" folHlink="folHlink"/>
  <p:sldLayoutIdLst>
    <p:sldLayoutId id="2147484554" r:id="rId1"/>
    <p:sldLayoutId id="2147484553" r:id="rId2"/>
    <p:sldLayoutId id="2147484552" r:id="rId3"/>
    <p:sldLayoutId id="2147484551" r:id="rId4"/>
    <p:sldLayoutId id="2147484550" r:id="rId5"/>
    <p:sldLayoutId id="2147484549" r:id="rId6"/>
    <p:sldLayoutId id="2147484548" r:id="rId7"/>
    <p:sldLayoutId id="2147484547" r:id="rId8"/>
    <p:sldLayoutId id="2147484546" r:id="rId9"/>
    <p:sldLayoutId id="2147484545" r:id="rId10"/>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BF2FF"/>
            </a:gs>
            <a:gs pos="100000">
              <a:srgbClr val="CCECFF"/>
            </a:gs>
          </a:gsLst>
          <a:lin ang="2700000" scaled="1"/>
        </a:gradFill>
        <a:effectLst/>
      </p:bgPr>
    </p:bg>
    <p:spTree>
      <p:nvGrpSpPr>
        <p:cNvPr id="1" name=""/>
        <p:cNvGrpSpPr/>
        <p:nvPr/>
      </p:nvGrpSpPr>
      <p:grpSpPr>
        <a:xfrm>
          <a:off x="0" y="0"/>
          <a:ext cx="0" cy="0"/>
          <a:chOff x="0" y="0"/>
          <a:chExt cx="0" cy="0"/>
        </a:xfrm>
      </p:grpSpPr>
      <p:pic>
        <p:nvPicPr>
          <p:cNvPr id="9231" name="Picture 15" descr="roses2"/>
          <p:cNvPicPr>
            <a:picLocks noChangeAspect="1" noChangeArrowheads="1"/>
          </p:cNvPicPr>
          <p:nvPr/>
        </p:nvPicPr>
        <p:blipFill>
          <a:blip r:embed="rId13" cstate="print">
            <a:lum bright="36000" contrast="36000"/>
          </a:blip>
          <a:srcRect/>
          <a:stretch>
            <a:fillRect/>
          </a:stretch>
        </p:blipFill>
        <p:spPr bwMode="auto">
          <a:xfrm>
            <a:off x="25400" y="104775"/>
            <a:ext cx="1597025" cy="903288"/>
          </a:xfrm>
          <a:prstGeom prst="rect">
            <a:avLst/>
          </a:prstGeom>
          <a:noFill/>
          <a:ln w="9525">
            <a:noFill/>
            <a:miter lim="800000"/>
            <a:headEnd/>
            <a:tailEnd/>
          </a:ln>
        </p:spPr>
      </p:pic>
      <p:sp>
        <p:nvSpPr>
          <p:cNvPr id="30732" name="AutoShape 12"/>
          <p:cNvSpPr>
            <a:spLocks noChangeArrowheads="1"/>
          </p:cNvSpPr>
          <p:nvPr/>
        </p:nvSpPr>
        <p:spPr bwMode="auto">
          <a:xfrm>
            <a:off x="123825" y="1296988"/>
            <a:ext cx="2874963" cy="4989512"/>
          </a:xfrm>
          <a:prstGeom prst="roundRect">
            <a:avLst>
              <a:gd name="adj" fmla="val 3477"/>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30733" name="AutoShape 13"/>
          <p:cNvSpPr>
            <a:spLocks noChangeArrowheads="1"/>
          </p:cNvSpPr>
          <p:nvPr/>
        </p:nvSpPr>
        <p:spPr bwMode="auto">
          <a:xfrm>
            <a:off x="3132138" y="1296988"/>
            <a:ext cx="2874962" cy="4989512"/>
          </a:xfrm>
          <a:prstGeom prst="roundRect">
            <a:avLst>
              <a:gd name="adj" fmla="val 3477"/>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30734" name="AutoShape 14"/>
          <p:cNvSpPr>
            <a:spLocks noChangeArrowheads="1"/>
          </p:cNvSpPr>
          <p:nvPr/>
        </p:nvSpPr>
        <p:spPr bwMode="auto">
          <a:xfrm>
            <a:off x="6140450" y="1296988"/>
            <a:ext cx="2874963" cy="4989512"/>
          </a:xfrm>
          <a:prstGeom prst="roundRect">
            <a:avLst>
              <a:gd name="adj" fmla="val 3477"/>
            </a:avLst>
          </a:prstGeom>
          <a:gradFill rotWithShape="1">
            <a:gsLst>
              <a:gs pos="0">
                <a:srgbClr val="ABD0FE"/>
              </a:gs>
              <a:gs pos="100000">
                <a:srgbClr val="ABD0FE">
                  <a:gamma/>
                  <a:shade val="76078"/>
                  <a:invGamma/>
                </a:srgbClr>
              </a:gs>
            </a:gsLst>
            <a:lin ang="5400000" scaled="1"/>
          </a:gradFill>
          <a:ln w="9525" algn="ctr">
            <a:noFill/>
            <a:round/>
            <a:headEnd/>
            <a:tailEnd/>
          </a:ln>
          <a:effectLst>
            <a:outerShdw dist="45791" dir="3378596" algn="ctr" rotWithShape="0">
              <a:srgbClr val="4B4B4B"/>
            </a:outerShdw>
          </a:effectLst>
        </p:spPr>
        <p:txBody>
          <a:bodyPr wrap="none" anchor="ctr"/>
          <a:lstStyle/>
          <a:p>
            <a:pPr>
              <a:defRPr/>
            </a:pPr>
            <a:endParaRPr lang="en-US" sz="1800">
              <a:latin typeface="Arial" charset="0"/>
            </a:endParaRPr>
          </a:p>
        </p:txBody>
      </p:sp>
      <p:sp>
        <p:nvSpPr>
          <p:cNvPr id="9221" name="Rectangle 5"/>
          <p:cNvSpPr>
            <a:spLocks noGrp="1" noChangeArrowheads="1"/>
          </p:cNvSpPr>
          <p:nvPr>
            <p:ph type="title"/>
          </p:nvPr>
        </p:nvSpPr>
        <p:spPr bwMode="auto">
          <a:xfrm>
            <a:off x="382588" y="163513"/>
            <a:ext cx="8375650"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2" name="Rectangle 6"/>
          <p:cNvSpPr>
            <a:spLocks noGrp="1" noChangeArrowheads="1"/>
          </p:cNvSpPr>
          <p:nvPr>
            <p:ph type="body" idx="1"/>
          </p:nvPr>
        </p:nvSpPr>
        <p:spPr bwMode="auto">
          <a:xfrm>
            <a:off x="382588" y="1485900"/>
            <a:ext cx="8382000" cy="4643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7" name="Rectangle 7"/>
          <p:cNvSpPr>
            <a:spLocks noGrp="1" noChangeArrowheads="1"/>
          </p:cNvSpPr>
          <p:nvPr>
            <p:ph type="dt" sz="half" idx="2"/>
          </p:nvPr>
        </p:nvSpPr>
        <p:spPr bwMode="auto">
          <a:xfrm>
            <a:off x="206375" y="6616700"/>
            <a:ext cx="931863"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defRPr>
            </a:lvl1pPr>
          </a:lstStyle>
          <a:p>
            <a:fld id="{509374F3-D09A-4C32-AF70-262EE44A5AF4}" type="datetime1">
              <a:rPr lang="en-US"/>
              <a:pPr/>
              <a:t>11/9/2022</a:t>
            </a:fld>
            <a:endParaRPr lang="en-GB"/>
          </a:p>
        </p:txBody>
      </p:sp>
      <p:sp>
        <p:nvSpPr>
          <p:cNvPr id="30728" name="Rectangle 8"/>
          <p:cNvSpPr>
            <a:spLocks noGrp="1" noChangeArrowheads="1"/>
          </p:cNvSpPr>
          <p:nvPr>
            <p:ph type="ftr" sz="quarter" idx="3"/>
          </p:nvPr>
        </p:nvSpPr>
        <p:spPr bwMode="auto">
          <a:xfrm>
            <a:off x="1944688" y="6616700"/>
            <a:ext cx="5253037"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bg1"/>
                </a:solidFill>
              </a:defRPr>
            </a:lvl1pPr>
          </a:lstStyle>
          <a:p>
            <a:endParaRPr lang="en-GB"/>
          </a:p>
        </p:txBody>
      </p:sp>
      <p:sp>
        <p:nvSpPr>
          <p:cNvPr id="30729" name="Rectangle 9"/>
          <p:cNvSpPr>
            <a:spLocks noGrp="1" noChangeArrowheads="1"/>
          </p:cNvSpPr>
          <p:nvPr>
            <p:ph type="sldNum" sz="quarter" idx="4"/>
          </p:nvPr>
        </p:nvSpPr>
        <p:spPr bwMode="auto">
          <a:xfrm>
            <a:off x="8274050" y="6616700"/>
            <a:ext cx="75247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bg1"/>
                </a:solidFill>
                <a:latin typeface="Arial" charset="0"/>
              </a:defRPr>
            </a:lvl1pPr>
          </a:lstStyle>
          <a:p>
            <a:pPr>
              <a:defRPr/>
            </a:pPr>
            <a:fld id="{2B7478C7-962E-4D0F-9580-72BF15C1A822}" type="slidenum">
              <a:rPr lang="en-US"/>
              <a:pPr>
                <a:defRPr/>
              </a:pPr>
              <a:t>‹#›</a:t>
            </a:fld>
            <a:endParaRPr lang="en-US"/>
          </a:p>
        </p:txBody>
      </p:sp>
      <p:sp>
        <p:nvSpPr>
          <p:cNvPr id="1031" name="Rectangle 7"/>
          <p:cNvSpPr>
            <a:spLocks noChangeArrowheads="1"/>
          </p:cNvSpPr>
          <p:nvPr/>
        </p:nvSpPr>
        <p:spPr bwMode="auto">
          <a:xfrm>
            <a:off x="0" y="0"/>
            <a:ext cx="9140825" cy="92075"/>
          </a:xfrm>
          <a:prstGeom prst="rect">
            <a:avLst/>
          </a:prstGeom>
          <a:gradFill rotWithShape="1">
            <a:gsLst>
              <a:gs pos="0">
                <a:srgbClr val="CED0FE"/>
              </a:gs>
              <a:gs pos="100000">
                <a:srgbClr val="CCECFF"/>
              </a:gs>
            </a:gsLst>
            <a:lin ang="2700000" scaled="1"/>
          </a:gradFill>
          <a:ln w="9525">
            <a:noFill/>
            <a:miter lim="800000"/>
            <a:headEnd/>
            <a:tailEnd/>
          </a:ln>
        </p:spPr>
        <p:txBody>
          <a:bodyPr wrap="none" anchor="ctr"/>
          <a:lstStyle/>
          <a:p>
            <a:pPr>
              <a:defRPr/>
            </a:pPr>
            <a:endParaRPr lang="en-US" sz="1800">
              <a:latin typeface="Arial" charset="0"/>
            </a:endParaRPr>
          </a:p>
        </p:txBody>
      </p:sp>
    </p:spTree>
  </p:cSld>
  <p:clrMap bg1="lt1" tx1="dk1" bg2="lt2" tx2="dk2" accent1="accent1" accent2="accent2" accent3="accent3" accent4="accent4" accent5="accent5" accent6="accent6" hlink="hlink" folHlink="folHlink"/>
  <p:sldLayoutIdLst>
    <p:sldLayoutId id="2147484621" r:id="rId1"/>
    <p:sldLayoutId id="2147484564" r:id="rId2"/>
    <p:sldLayoutId id="2147484563" r:id="rId3"/>
    <p:sldLayoutId id="2147484562" r:id="rId4"/>
    <p:sldLayoutId id="2147484561" r:id="rId5"/>
    <p:sldLayoutId id="2147484560" r:id="rId6"/>
    <p:sldLayoutId id="2147484559" r:id="rId7"/>
    <p:sldLayoutId id="2147484558" r:id="rId8"/>
    <p:sldLayoutId id="2147484557" r:id="rId9"/>
    <p:sldLayoutId id="2147484556" r:id="rId10"/>
    <p:sldLayoutId id="2147484555" r:id="rId11"/>
  </p:sldLayoutIdLst>
  <p:hf hdr="0" ftr="0" dt="0"/>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p:titleStyle>
    <p:bodyStyle>
      <a:lvl1pPr marL="228600" indent="-228600" algn="l" rtl="0" eaLnBrk="0" fontAlgn="base" hangingPunct="0">
        <a:spcBef>
          <a:spcPct val="50000"/>
        </a:spcBef>
        <a:spcAft>
          <a:spcPct val="0"/>
        </a:spcAft>
        <a:buClr>
          <a:srgbClr val="666666"/>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666666"/>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666666"/>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666666"/>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666666"/>
        </a:buClr>
        <a:buSzPct val="80000"/>
        <a:buChar char="•"/>
        <a:defRPr sz="1200">
          <a:solidFill>
            <a:schemeClr val="tx1"/>
          </a:solidFill>
          <a:latin typeface="+mn-lt"/>
        </a:defRPr>
      </a:lvl5pPr>
      <a:lvl6pPr marL="1828800" indent="-114300" algn="l" rtl="0" fontAlgn="base">
        <a:spcBef>
          <a:spcPct val="50000"/>
        </a:spcBef>
        <a:spcAft>
          <a:spcPct val="0"/>
        </a:spcAft>
        <a:buClr>
          <a:srgbClr val="666666"/>
        </a:buClr>
        <a:buSzPct val="80000"/>
        <a:buChar char="•"/>
        <a:defRPr sz="1200">
          <a:solidFill>
            <a:srgbClr val="999999"/>
          </a:solidFill>
          <a:latin typeface="+mn-lt"/>
        </a:defRPr>
      </a:lvl6pPr>
      <a:lvl7pPr marL="2286000" indent="-114300" algn="l" rtl="0" fontAlgn="base">
        <a:spcBef>
          <a:spcPct val="50000"/>
        </a:spcBef>
        <a:spcAft>
          <a:spcPct val="0"/>
        </a:spcAft>
        <a:buClr>
          <a:srgbClr val="666666"/>
        </a:buClr>
        <a:buSzPct val="80000"/>
        <a:buChar char="•"/>
        <a:defRPr sz="1200">
          <a:solidFill>
            <a:srgbClr val="999999"/>
          </a:solidFill>
          <a:latin typeface="+mn-lt"/>
        </a:defRPr>
      </a:lvl7pPr>
      <a:lvl8pPr marL="2743200" indent="-114300" algn="l" rtl="0" fontAlgn="base">
        <a:spcBef>
          <a:spcPct val="50000"/>
        </a:spcBef>
        <a:spcAft>
          <a:spcPct val="0"/>
        </a:spcAft>
        <a:buClr>
          <a:srgbClr val="666666"/>
        </a:buClr>
        <a:buSzPct val="80000"/>
        <a:buChar char="•"/>
        <a:defRPr sz="1200">
          <a:solidFill>
            <a:srgbClr val="999999"/>
          </a:solidFill>
          <a:latin typeface="+mn-lt"/>
        </a:defRPr>
      </a:lvl8pPr>
      <a:lvl9pPr marL="3200400" indent="-114300" algn="l" rtl="0" fontAlgn="base">
        <a:spcBef>
          <a:spcPct val="50000"/>
        </a:spcBef>
        <a:spcAft>
          <a:spcPct val="0"/>
        </a:spcAft>
        <a:buClr>
          <a:srgbClr val="666666"/>
        </a:buClr>
        <a:buSzPct val="80000"/>
        <a:buChar char="•"/>
        <a:defRPr sz="1200">
          <a:solidFill>
            <a:srgbClr val="9999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43.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hyperlink" Target="mailto:aastec@uclan.ac.uk" TargetMode="External"/><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tags" Target="../tags/tag3.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12"/>
          </p:nvPr>
        </p:nvSpPr>
        <p:spPr>
          <a:noFill/>
        </p:spPr>
        <p:txBody>
          <a:bodyPr/>
          <a:lstStyle/>
          <a:p>
            <a:fld id="{128887AA-F652-47EC-A8C9-F3D7C538C384}"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
        <p:nvSpPr>
          <p:cNvPr id="157698" name="Rectangle 2"/>
          <p:cNvSpPr>
            <a:spLocks noGrp="1" noChangeArrowheads="1"/>
          </p:cNvSpPr>
          <p:nvPr>
            <p:ph type="ctrTitle" idx="4294967295"/>
          </p:nvPr>
        </p:nvSpPr>
        <p:spPr>
          <a:xfrm>
            <a:off x="356127" y="1194938"/>
            <a:ext cx="8290161" cy="822325"/>
          </a:xfrm>
        </p:spPr>
        <p:txBody>
          <a:bodyPr anchor="t"/>
          <a:lstStyle/>
          <a:p>
            <a:pPr eaLnBrk="1" hangingPunct="1"/>
            <a:r>
              <a:rPr lang="en-GB" sz="4000" b="1" dirty="0"/>
              <a:t>What Do We Know About Wildland Urban Interface Fires?</a:t>
            </a:r>
            <a:endParaRPr lang="en-US" sz="4000" b="1" dirty="0">
              <a:solidFill>
                <a:schemeClr val="accent4"/>
              </a:solidFill>
            </a:endParaRPr>
          </a:p>
        </p:txBody>
      </p:sp>
      <p:sp>
        <p:nvSpPr>
          <p:cNvPr id="157699" name="Rectangle 3"/>
          <p:cNvSpPr>
            <a:spLocks noGrp="1" noChangeArrowheads="1"/>
          </p:cNvSpPr>
          <p:nvPr>
            <p:ph type="subTitle" idx="4294967295"/>
          </p:nvPr>
        </p:nvSpPr>
        <p:spPr>
          <a:xfrm>
            <a:off x="356128" y="3027872"/>
            <a:ext cx="5783426" cy="1536700"/>
          </a:xfrm>
        </p:spPr>
        <p:txBody>
          <a:bodyPr/>
          <a:lstStyle/>
          <a:p>
            <a:pPr marL="0" indent="0" eaLnBrk="1" hangingPunct="1">
              <a:lnSpc>
                <a:spcPct val="80000"/>
              </a:lnSpc>
              <a:buFontTx/>
              <a:buNone/>
            </a:pPr>
            <a:r>
              <a:rPr lang="en-US" sz="2400" b="1" dirty="0">
                <a:solidFill>
                  <a:srgbClr val="000066"/>
                </a:solidFill>
              </a:rPr>
              <a:t>Prof Anna A Stec</a:t>
            </a:r>
          </a:p>
          <a:p>
            <a:pPr marL="0" indent="0" eaLnBrk="1" hangingPunct="1">
              <a:lnSpc>
                <a:spcPct val="80000"/>
              </a:lnSpc>
              <a:buFontTx/>
              <a:buNone/>
            </a:pPr>
            <a:r>
              <a:rPr lang="en-US" sz="2400" dirty="0">
                <a:solidFill>
                  <a:srgbClr val="000066"/>
                </a:solidFill>
              </a:rPr>
              <a:t>Centre for Fire and Hazards Sciences</a:t>
            </a:r>
          </a:p>
          <a:p>
            <a:pPr marL="0" indent="0" eaLnBrk="1" hangingPunct="1">
              <a:lnSpc>
                <a:spcPct val="80000"/>
              </a:lnSpc>
              <a:buFontTx/>
              <a:buNone/>
            </a:pPr>
            <a:r>
              <a:rPr lang="en-US" sz="2400" dirty="0">
                <a:solidFill>
                  <a:srgbClr val="000066"/>
                </a:solidFill>
              </a:rPr>
              <a:t>University of Central Lancashire </a:t>
            </a:r>
          </a:p>
          <a:p>
            <a:pPr marL="0" indent="0" eaLnBrk="1" hangingPunct="1">
              <a:lnSpc>
                <a:spcPct val="80000"/>
              </a:lnSpc>
              <a:buFontTx/>
              <a:buNone/>
            </a:pPr>
            <a:r>
              <a:rPr lang="en-US" sz="2400" dirty="0">
                <a:solidFill>
                  <a:srgbClr val="000066"/>
                </a:solidFill>
              </a:rPr>
              <a:t>Preston, PR1 2HE, UK</a:t>
            </a:r>
          </a:p>
          <a:p>
            <a:pPr marL="0" indent="0" eaLnBrk="1" hangingPunct="1">
              <a:lnSpc>
                <a:spcPct val="80000"/>
              </a:lnSpc>
              <a:buFontTx/>
              <a:buNone/>
            </a:pPr>
            <a:r>
              <a:rPr lang="en-US" sz="2400" b="1" dirty="0">
                <a:solidFill>
                  <a:srgbClr val="000066"/>
                </a:solidFill>
              </a:rPr>
              <a:t>aastec@uclan.ac.uk</a:t>
            </a:r>
            <a:r>
              <a:rPr lang="en-US" sz="2400" dirty="0">
                <a:solidFill>
                  <a:srgbClr val="000066"/>
                </a:solidFill>
              </a:rPr>
              <a:t> </a:t>
            </a:r>
          </a:p>
        </p:txBody>
      </p:sp>
      <p:pic>
        <p:nvPicPr>
          <p:cNvPr id="1026" name="Picture 2">
            <a:extLst>
              <a:ext uri="{FF2B5EF4-FFF2-40B4-BE49-F238E27FC236}">
                <a16:creationId xmlns:a16="http://schemas.microsoft.com/office/drawing/2014/main" id="{98F5EB3D-0339-5385-E27D-2B72B317F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338" y="4019909"/>
            <a:ext cx="3999635" cy="28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478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433719A-10F8-D604-BFD2-EDA001672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13664" b="29310"/>
          <a:stretch/>
        </p:blipFill>
        <p:spPr>
          <a:xfrm>
            <a:off x="883180" y="3301387"/>
            <a:ext cx="6737725" cy="3186223"/>
          </a:xfrm>
          <a:prstGeom prst="rect">
            <a:avLst/>
          </a:prstGeom>
        </p:spPr>
      </p:pic>
      <p:sp>
        <p:nvSpPr>
          <p:cNvPr id="2" name="Title 1"/>
          <p:cNvSpPr>
            <a:spLocks noGrp="1"/>
          </p:cNvSpPr>
          <p:nvPr>
            <p:ph type="title"/>
          </p:nvPr>
        </p:nvSpPr>
        <p:spPr>
          <a:xfrm>
            <a:off x="1462082" y="268547"/>
            <a:ext cx="7284970" cy="459581"/>
          </a:xfrm>
        </p:spPr>
        <p:txBody>
          <a:bodyPr>
            <a:noAutofit/>
          </a:bodyPr>
          <a:lstStyle/>
          <a:p>
            <a:pPr algn="ctr"/>
            <a:r>
              <a:rPr lang="en-GB" sz="3600" b="1" dirty="0">
                <a:latin typeface="Arial" panose="020B0604020202020204" pitchFamily="34" charset="0"/>
                <a:cs typeface="Arial" panose="020B0604020202020204" pitchFamily="34" charset="0"/>
              </a:rPr>
              <a:t>Firefighters and their health</a:t>
            </a:r>
          </a:p>
        </p:txBody>
      </p:sp>
      <p:sp>
        <p:nvSpPr>
          <p:cNvPr id="8" name="Rectangle 7"/>
          <p:cNvSpPr/>
          <p:nvPr/>
        </p:nvSpPr>
        <p:spPr>
          <a:xfrm>
            <a:off x="305020" y="1616830"/>
            <a:ext cx="8246411" cy="1015663"/>
          </a:xfrm>
          <a:prstGeom prst="rect">
            <a:avLst/>
          </a:prstGeom>
          <a:solidFill>
            <a:srgbClr val="ABD0FE"/>
          </a:solidFill>
        </p:spPr>
        <p:txBody>
          <a:bodyPr wrap="square">
            <a:spAutoFit/>
          </a:bodyPr>
          <a:lstStyle/>
          <a:p>
            <a:pPr algn="ctr"/>
            <a:r>
              <a:rPr lang="en-GB" sz="2000" b="1" dirty="0">
                <a:cs typeface="Arial" panose="020B0604020202020204" pitchFamily="34" charset="0"/>
              </a:rPr>
              <a:t>2022: </a:t>
            </a:r>
            <a:r>
              <a:rPr lang="en-GB" sz="2000" dirty="0">
                <a:cs typeface="Arial" panose="020B0604020202020204" pitchFamily="34" charset="0"/>
              </a:rPr>
              <a:t>International Agency for Research on Cancer (IARC) has classified occupational exposure as a firefighter as carcinogenic to humans (Group 1)</a:t>
            </a:r>
          </a:p>
        </p:txBody>
      </p:sp>
    </p:spTree>
    <p:extLst>
      <p:ext uri="{BB962C8B-B14F-4D97-AF65-F5344CB8AC3E}">
        <p14:creationId xmlns:p14="http://schemas.microsoft.com/office/powerpoint/2010/main" val="2089450517"/>
      </p:ext>
    </p:extLst>
  </p:cSld>
  <p:clrMapOvr>
    <a:masterClrMapping/>
  </p:clrMapOvr>
  <mc:AlternateContent xmlns:mc="http://schemas.openxmlformats.org/markup-compatibility/2006" xmlns:p14="http://schemas.microsoft.com/office/powerpoint/2010/main">
    <mc:Choice Requires="p14">
      <p:transition spd="slow" p14:dur="2000" advTm="57432"/>
    </mc:Choice>
    <mc:Fallback xmlns="">
      <p:transition spd="slow" advTm="5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606942-930E-2359-59E5-26829CC5B1FC}"/>
              </a:ext>
            </a:extLst>
          </p:cNvPr>
          <p:cNvPicPr/>
          <p:nvPr/>
        </p:nvPicPr>
        <p:blipFill rotWithShape="1">
          <a:blip r:embed="rId3" cstate="print">
            <a:extLst>
              <a:ext uri="{28A0092B-C50C-407E-A947-70E740481C1C}">
                <a14:useLocalDpi xmlns:a14="http://schemas.microsoft.com/office/drawing/2010/main" val="0"/>
              </a:ext>
            </a:extLst>
          </a:blip>
          <a:srcRect l="37682" t="29446" r="22909" b="25120"/>
          <a:stretch/>
        </p:blipFill>
        <p:spPr bwMode="auto">
          <a:xfrm>
            <a:off x="595423" y="1244738"/>
            <a:ext cx="7594857" cy="4993029"/>
          </a:xfrm>
          <a:prstGeom prst="rect">
            <a:avLst/>
          </a:prstGeom>
          <a:noFill/>
          <a:ln>
            <a:noFill/>
          </a:ln>
        </p:spPr>
      </p:pic>
      <p:sp>
        <p:nvSpPr>
          <p:cNvPr id="2" name="Title 1"/>
          <p:cNvSpPr>
            <a:spLocks noGrp="1"/>
          </p:cNvSpPr>
          <p:nvPr>
            <p:ph type="title"/>
          </p:nvPr>
        </p:nvSpPr>
        <p:spPr>
          <a:xfrm>
            <a:off x="1551019" y="254370"/>
            <a:ext cx="7284970" cy="459581"/>
          </a:xfrm>
        </p:spPr>
        <p:txBody>
          <a:bodyPr>
            <a:noAutofit/>
          </a:bodyPr>
          <a:lstStyle/>
          <a:p>
            <a:pPr algn="ctr"/>
            <a:r>
              <a:rPr lang="en-GB" sz="3600" b="1" dirty="0">
                <a:latin typeface="Arial" panose="020B0604020202020204" pitchFamily="34" charset="0"/>
                <a:cs typeface="Arial" panose="020B0604020202020204" pitchFamily="34" charset="0"/>
              </a:rPr>
              <a:t>Firefighters and their health</a:t>
            </a:r>
          </a:p>
        </p:txBody>
      </p:sp>
      <p:sp>
        <p:nvSpPr>
          <p:cNvPr id="12" name="Content Placeholder 3">
            <a:extLst>
              <a:ext uri="{FF2B5EF4-FFF2-40B4-BE49-F238E27FC236}">
                <a16:creationId xmlns:a16="http://schemas.microsoft.com/office/drawing/2014/main" id="{C3AEFA38-96C3-E3F4-2EAA-76E15E595DD8}"/>
              </a:ext>
            </a:extLst>
          </p:cNvPr>
          <p:cNvSpPr>
            <a:spLocks noGrp="1"/>
          </p:cNvSpPr>
          <p:nvPr>
            <p:ph idx="1"/>
          </p:nvPr>
        </p:nvSpPr>
        <p:spPr>
          <a:xfrm>
            <a:off x="2421148" y="6618362"/>
            <a:ext cx="2954547" cy="239638"/>
          </a:xfrm>
          <a:solidFill>
            <a:schemeClr val="bg1">
              <a:lumMod val="85000"/>
            </a:schemeClr>
          </a:solidFill>
          <a:ln>
            <a:solidFill>
              <a:schemeClr val="accent1"/>
            </a:solidFill>
          </a:ln>
        </p:spPr>
        <p:txBody>
          <a:bodyPr/>
          <a:lstStyle/>
          <a:p>
            <a:pPr marL="0" indent="0" algn="ctr">
              <a:buNone/>
            </a:pPr>
            <a:r>
              <a:rPr lang="en-GB" sz="1200" dirty="0"/>
              <a:t>International Association of Firefighters </a:t>
            </a:r>
          </a:p>
        </p:txBody>
      </p:sp>
    </p:spTree>
    <p:extLst>
      <p:ext uri="{BB962C8B-B14F-4D97-AF65-F5344CB8AC3E}">
        <p14:creationId xmlns:p14="http://schemas.microsoft.com/office/powerpoint/2010/main" val="3786873562"/>
      </p:ext>
    </p:extLst>
  </p:cSld>
  <p:clrMapOvr>
    <a:masterClrMapping/>
  </p:clrMapOvr>
  <mc:AlternateContent xmlns:mc="http://schemas.openxmlformats.org/markup-compatibility/2006" xmlns:p14="http://schemas.microsoft.com/office/powerpoint/2010/main">
    <mc:Choice Requires="p14">
      <p:transition spd="slow" p14:dur="2000" advTm="57432"/>
    </mc:Choice>
    <mc:Fallback xmlns="">
      <p:transition spd="slow" advTm="5743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A81040B-3F00-4E2D-8E71-F6EB08EB2144}"/>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97F233D4-E347-47D3-AA34-D221C1A850CF}"/>
              </a:ext>
            </a:extLst>
          </p:cNvPr>
          <p:cNvSpPr>
            <a:spLocks noGrp="1"/>
          </p:cNvSpPr>
          <p:nvPr>
            <p:ph type="sldNum" sz="quarter" idx="4294967295"/>
          </p:nvPr>
        </p:nvSpPr>
        <p:spPr>
          <a:xfrm>
            <a:off x="8274050" y="6616700"/>
            <a:ext cx="752475" cy="238125"/>
          </a:xfrm>
        </p:spPr>
        <p:txBody>
          <a:bodyPr wrap="square" anchor="t">
            <a:normAutofit/>
          </a:bodyPr>
          <a:lstStyle/>
          <a:p>
            <a:pPr>
              <a:spcAft>
                <a:spcPts val="600"/>
              </a:spcAft>
              <a:defRPr/>
            </a:pPr>
            <a:fld id="{FA0EAB54-2F1D-45E4-92F1-EE6FEF140147}" type="slidenum">
              <a:rPr lang="en-US" smtClean="0"/>
              <a:pPr>
                <a:spcAft>
                  <a:spcPts val="600"/>
                </a:spcAft>
                <a:defRPr/>
              </a:pPr>
              <a:t>12</a:t>
            </a:fld>
            <a:endParaRPr lang="en-US"/>
          </a:p>
        </p:txBody>
      </p:sp>
      <p:sp>
        <p:nvSpPr>
          <p:cNvPr id="12" name="Text Box 2">
            <a:extLst>
              <a:ext uri="{FF2B5EF4-FFF2-40B4-BE49-F238E27FC236}">
                <a16:creationId xmlns:a16="http://schemas.microsoft.com/office/drawing/2014/main" id="{78A5F633-C0A0-4124-991D-D011F03A5CC9}"/>
              </a:ext>
            </a:extLst>
          </p:cNvPr>
          <p:cNvSpPr txBox="1">
            <a:spLocks noChangeArrowheads="1"/>
          </p:cNvSpPr>
          <p:nvPr/>
        </p:nvSpPr>
        <p:spPr bwMode="auto">
          <a:xfrm>
            <a:off x="2259690" y="871604"/>
            <a:ext cx="5901951" cy="895350"/>
          </a:xfrm>
          <a:prstGeom prst="rect">
            <a:avLst/>
          </a:prstGeom>
          <a:solidFill>
            <a:srgbClr val="FFFFFF"/>
          </a:solidFill>
          <a:ln w="28575" cmpd="thickThin">
            <a:solidFill>
              <a:srgbClr val="C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algn="ctr">
              <a:lnSpc>
                <a:spcPct val="150000"/>
              </a:lnSpc>
              <a:spcBef>
                <a:spcPts val="600"/>
              </a:spcBef>
              <a:spcAft>
                <a:spcPts val="80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Over 4% of UK serving firefighters who responded to the survey have already been diagnosed with cancer.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C321C6C8-1403-4FE3-8AD0-EAA003D3EA2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1605" y="1963738"/>
            <a:ext cx="6500036" cy="4251177"/>
          </a:xfrm>
          <a:prstGeom prst="rect">
            <a:avLst/>
          </a:prstGeom>
          <a:noFill/>
          <a:effectLst>
            <a:outerShdw blurRad="50800" dist="38100" dir="2700000" algn="tl" rotWithShape="0">
              <a:prstClr val="black">
                <a:alpha val="40000"/>
              </a:prstClr>
            </a:outerShdw>
          </a:effectLst>
        </p:spPr>
      </p:pic>
      <p:sp>
        <p:nvSpPr>
          <p:cNvPr id="18" name="Text Box 2">
            <a:extLst>
              <a:ext uri="{FF2B5EF4-FFF2-40B4-BE49-F238E27FC236}">
                <a16:creationId xmlns:a16="http://schemas.microsoft.com/office/drawing/2014/main" id="{8FDC6F91-F1B9-4EF3-9565-6763F692EED8}"/>
              </a:ext>
            </a:extLst>
          </p:cNvPr>
          <p:cNvSpPr txBox="1">
            <a:spLocks noChangeArrowheads="1"/>
          </p:cNvSpPr>
          <p:nvPr/>
        </p:nvSpPr>
        <p:spPr bwMode="auto">
          <a:xfrm>
            <a:off x="52203" y="6333460"/>
            <a:ext cx="9091797" cy="502595"/>
          </a:xfrm>
          <a:prstGeom prst="rect">
            <a:avLst/>
          </a:prstGeom>
          <a:solidFill>
            <a:srgbClr val="FFFFFF"/>
          </a:solidFill>
          <a:ln w="28575" cmpd="thickThin">
            <a:solidFill>
              <a:srgbClr val="C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algn="ctr">
              <a:lnSpc>
                <a:spcPct val="150000"/>
              </a:lnSpc>
              <a:spcBef>
                <a:spcPts val="60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98% of UK serving firefighters who responded indicated they do not smoke.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itle 1">
            <a:extLst>
              <a:ext uri="{FF2B5EF4-FFF2-40B4-BE49-F238E27FC236}">
                <a16:creationId xmlns:a16="http://schemas.microsoft.com/office/drawing/2014/main" id="{9986785C-43E1-41D8-9E32-9A1AB8B585A9}"/>
              </a:ext>
            </a:extLst>
          </p:cNvPr>
          <p:cNvSpPr txBox="1">
            <a:spLocks/>
          </p:cNvSpPr>
          <p:nvPr/>
        </p:nvSpPr>
        <p:spPr bwMode="auto">
          <a:xfrm>
            <a:off x="1713782" y="103583"/>
            <a:ext cx="7900544"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chemeClr val="tx1"/>
                </a:solidFill>
                <a:latin typeface="Arial" charset="0"/>
              </a:defRPr>
            </a:lvl2pPr>
            <a:lvl3pPr algn="l" rtl="0" eaLnBrk="0" fontAlgn="base" hangingPunct="0">
              <a:spcBef>
                <a:spcPct val="0"/>
              </a:spcBef>
              <a:spcAft>
                <a:spcPct val="0"/>
              </a:spcAft>
              <a:defRPr sz="2000">
                <a:solidFill>
                  <a:schemeClr val="tx1"/>
                </a:solidFill>
                <a:latin typeface="Arial" charset="0"/>
              </a:defRPr>
            </a:lvl3pPr>
            <a:lvl4pPr algn="l" rtl="0" eaLnBrk="0" fontAlgn="base" hangingPunct="0">
              <a:spcBef>
                <a:spcPct val="0"/>
              </a:spcBef>
              <a:spcAft>
                <a:spcPct val="0"/>
              </a:spcAft>
              <a:defRPr sz="2000">
                <a:solidFill>
                  <a:schemeClr val="tx1"/>
                </a:solidFill>
                <a:latin typeface="Arial" charset="0"/>
              </a:defRPr>
            </a:lvl4pPr>
            <a:lvl5pPr algn="l" rtl="0" eaLnBrk="0" fontAlgn="base" hangingPunct="0">
              <a:spcBef>
                <a:spcPct val="0"/>
              </a:spcBef>
              <a:spcAft>
                <a:spcPct val="0"/>
              </a:spcAft>
              <a:defRPr sz="2000">
                <a:solidFill>
                  <a:schemeClr val="tx1"/>
                </a:solidFill>
                <a:latin typeface="Arial" charset="0"/>
              </a:defRPr>
            </a:lvl5pPr>
            <a:lvl6pPr marL="457200" algn="l" rtl="0" fontAlgn="base">
              <a:spcBef>
                <a:spcPct val="0"/>
              </a:spcBef>
              <a:spcAft>
                <a:spcPct val="0"/>
              </a:spcAft>
              <a:defRPr sz="2000">
                <a:solidFill>
                  <a:schemeClr val="bg1"/>
                </a:solidFill>
                <a:latin typeface="Arial" charset="0"/>
              </a:defRPr>
            </a:lvl6pPr>
            <a:lvl7pPr marL="914400" algn="l" rtl="0" fontAlgn="base">
              <a:spcBef>
                <a:spcPct val="0"/>
              </a:spcBef>
              <a:spcAft>
                <a:spcPct val="0"/>
              </a:spcAft>
              <a:defRPr sz="2000">
                <a:solidFill>
                  <a:schemeClr val="bg1"/>
                </a:solidFill>
                <a:latin typeface="Arial" charset="0"/>
              </a:defRPr>
            </a:lvl7pPr>
            <a:lvl8pPr marL="1371600" algn="l" rtl="0" fontAlgn="base">
              <a:spcBef>
                <a:spcPct val="0"/>
              </a:spcBef>
              <a:spcAft>
                <a:spcPct val="0"/>
              </a:spcAft>
              <a:defRPr sz="2000">
                <a:solidFill>
                  <a:schemeClr val="bg1"/>
                </a:solidFill>
                <a:latin typeface="Arial" charset="0"/>
              </a:defRPr>
            </a:lvl8pPr>
            <a:lvl9pPr marL="1828800" algn="l" rtl="0" fontAlgn="base">
              <a:spcBef>
                <a:spcPct val="0"/>
              </a:spcBef>
              <a:spcAft>
                <a:spcPct val="0"/>
              </a:spcAft>
              <a:defRPr sz="2000">
                <a:solidFill>
                  <a:schemeClr val="bg1"/>
                </a:solidFill>
                <a:latin typeface="Arial" charset="0"/>
              </a:defRPr>
            </a:lvl9pPr>
          </a:lstStyle>
          <a:p>
            <a:r>
              <a:rPr lang="en-US" sz="3200" b="1" kern="0" dirty="0">
                <a:solidFill>
                  <a:schemeClr val="accent6">
                    <a:lumMod val="75000"/>
                  </a:schemeClr>
                </a:solidFill>
              </a:rPr>
              <a:t>Cancer Incidence-Survey Results</a:t>
            </a:r>
          </a:p>
        </p:txBody>
      </p:sp>
      <p:sp>
        <p:nvSpPr>
          <p:cNvPr id="2" name="Rectangle 1">
            <a:extLst>
              <a:ext uri="{FF2B5EF4-FFF2-40B4-BE49-F238E27FC236}">
                <a16:creationId xmlns:a16="http://schemas.microsoft.com/office/drawing/2014/main" id="{4B71AB7B-1CDE-5EE2-D090-618EA5BFFD64}"/>
              </a:ext>
            </a:extLst>
          </p:cNvPr>
          <p:cNvSpPr/>
          <p:nvPr/>
        </p:nvSpPr>
        <p:spPr>
          <a:xfrm>
            <a:off x="3766978" y="2806027"/>
            <a:ext cx="3701351" cy="294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060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C939B8-DC0C-218F-F7C1-2816E2BDE624}"/>
              </a:ext>
            </a:extLst>
          </p:cNvPr>
          <p:cNvSpPr>
            <a:spLocks noGrp="1"/>
          </p:cNvSpPr>
          <p:nvPr>
            <p:ph type="title"/>
          </p:nvPr>
        </p:nvSpPr>
        <p:spPr>
          <a:xfrm>
            <a:off x="1570007" y="163513"/>
            <a:ext cx="7366510" cy="612775"/>
          </a:xfrm>
        </p:spPr>
        <p:txBody>
          <a:bodyPr/>
          <a:lstStyle/>
          <a:p>
            <a:r>
              <a:rPr lang="en-GB" sz="3200" b="1" dirty="0"/>
              <a:t>UK Firefighters and their death</a:t>
            </a:r>
          </a:p>
        </p:txBody>
      </p:sp>
      <p:sp>
        <p:nvSpPr>
          <p:cNvPr id="4" name="Slide Number Placeholder 3">
            <a:extLst>
              <a:ext uri="{FF2B5EF4-FFF2-40B4-BE49-F238E27FC236}">
                <a16:creationId xmlns:a16="http://schemas.microsoft.com/office/drawing/2014/main" id="{E75929B8-D2A7-AFE9-8372-9A76B117DDD3}"/>
              </a:ext>
            </a:extLst>
          </p:cNvPr>
          <p:cNvSpPr>
            <a:spLocks noGrp="1"/>
          </p:cNvSpPr>
          <p:nvPr>
            <p:ph type="sldNum" sz="quarter" idx="4294967295"/>
          </p:nvPr>
        </p:nvSpPr>
        <p:spPr>
          <a:xfrm>
            <a:off x="8274050" y="6616700"/>
            <a:ext cx="752475" cy="238125"/>
          </a:xfrm>
        </p:spPr>
        <p:txBody>
          <a:bodyPr/>
          <a:lstStyle/>
          <a:p>
            <a:pPr>
              <a:defRPr/>
            </a:pPr>
            <a:fld id="{FA0EAB54-2F1D-45E4-92F1-EE6FEF140147}" type="slidenum">
              <a:rPr lang="en-US" smtClean="0"/>
              <a:pPr>
                <a:defRPr/>
              </a:pPr>
              <a:t>13</a:t>
            </a:fld>
            <a:endParaRPr lang="en-US"/>
          </a:p>
        </p:txBody>
      </p:sp>
      <p:pic>
        <p:nvPicPr>
          <p:cNvPr id="7" name="Picture 6">
            <a:extLst>
              <a:ext uri="{FF2B5EF4-FFF2-40B4-BE49-F238E27FC236}">
                <a16:creationId xmlns:a16="http://schemas.microsoft.com/office/drawing/2014/main" id="{4F5019CE-33B3-180B-2477-B6CDEEC5D1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544"/>
          <a:stretch/>
        </p:blipFill>
        <p:spPr bwMode="auto">
          <a:xfrm>
            <a:off x="1943819" y="1414088"/>
            <a:ext cx="6083246" cy="48149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323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D9F649-8B7F-A6DE-76F5-6C799405B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7145"/>
            <a:ext cx="9143999" cy="59876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E6B1F68-F61C-0A92-DA19-769C0AEE3884}"/>
              </a:ext>
            </a:extLst>
          </p:cNvPr>
          <p:cNvSpPr>
            <a:spLocks noGrp="1"/>
          </p:cNvSpPr>
          <p:nvPr>
            <p:ph type="title"/>
          </p:nvPr>
        </p:nvSpPr>
        <p:spPr>
          <a:xfrm>
            <a:off x="1952895" y="227012"/>
            <a:ext cx="6321155" cy="612775"/>
          </a:xfrm>
        </p:spPr>
        <p:txBody>
          <a:bodyPr/>
          <a:lstStyle/>
          <a:p>
            <a:r>
              <a:rPr lang="en-GB" sz="3200" b="1" dirty="0"/>
              <a:t> Peat Fires</a:t>
            </a:r>
          </a:p>
        </p:txBody>
      </p:sp>
      <p:sp>
        <p:nvSpPr>
          <p:cNvPr id="4" name="Slide Number Placeholder 3">
            <a:extLst>
              <a:ext uri="{FF2B5EF4-FFF2-40B4-BE49-F238E27FC236}">
                <a16:creationId xmlns:a16="http://schemas.microsoft.com/office/drawing/2014/main" id="{A68C9E0A-A415-DF67-DD97-F6FCE7481E42}"/>
              </a:ext>
            </a:extLst>
          </p:cNvPr>
          <p:cNvSpPr>
            <a:spLocks noGrp="1"/>
          </p:cNvSpPr>
          <p:nvPr>
            <p:ph type="sldNum" sz="quarter" idx="4294967295"/>
          </p:nvPr>
        </p:nvSpPr>
        <p:spPr>
          <a:xfrm>
            <a:off x="8274050" y="6616700"/>
            <a:ext cx="752475" cy="238125"/>
          </a:xfrm>
        </p:spPr>
        <p:txBody>
          <a:bodyPr/>
          <a:lstStyle/>
          <a:p>
            <a:pPr>
              <a:defRPr/>
            </a:pPr>
            <a:fld id="{FA0EAB54-2F1D-45E4-92F1-EE6FEF140147}" type="slidenum">
              <a:rPr lang="en-US" smtClean="0"/>
              <a:pPr>
                <a:defRPr/>
              </a:pPr>
              <a:t>14</a:t>
            </a:fld>
            <a:endParaRPr lang="en-US"/>
          </a:p>
        </p:txBody>
      </p:sp>
      <p:sp>
        <p:nvSpPr>
          <p:cNvPr id="6" name="TextBox 5">
            <a:extLst>
              <a:ext uri="{FF2B5EF4-FFF2-40B4-BE49-F238E27FC236}">
                <a16:creationId xmlns:a16="http://schemas.microsoft.com/office/drawing/2014/main" id="{9E7BBC4F-36E3-CF73-90C9-C8B084FEB4F6}"/>
              </a:ext>
            </a:extLst>
          </p:cNvPr>
          <p:cNvSpPr txBox="1"/>
          <p:nvPr/>
        </p:nvSpPr>
        <p:spPr>
          <a:xfrm flipH="1">
            <a:off x="52490" y="1294630"/>
            <a:ext cx="4135217" cy="461665"/>
          </a:xfrm>
          <a:prstGeom prst="rect">
            <a:avLst/>
          </a:prstGeom>
          <a:noFill/>
        </p:spPr>
        <p:txBody>
          <a:bodyPr wrap="square" rtlCol="0">
            <a:spAutoFit/>
          </a:bodyPr>
          <a:lstStyle/>
          <a:p>
            <a:r>
              <a:rPr lang="en-GB" dirty="0">
                <a:highlight>
                  <a:srgbClr val="FFFF00"/>
                </a:highlight>
              </a:rPr>
              <a:t>Gas (Emissions) Monitoring</a:t>
            </a:r>
          </a:p>
        </p:txBody>
      </p:sp>
      <p:sp>
        <p:nvSpPr>
          <p:cNvPr id="7" name="TextBox 6">
            <a:extLst>
              <a:ext uri="{FF2B5EF4-FFF2-40B4-BE49-F238E27FC236}">
                <a16:creationId xmlns:a16="http://schemas.microsoft.com/office/drawing/2014/main" id="{80DB2D1C-B425-E7E6-C8C1-F14958DE2AFD}"/>
              </a:ext>
            </a:extLst>
          </p:cNvPr>
          <p:cNvSpPr txBox="1"/>
          <p:nvPr/>
        </p:nvSpPr>
        <p:spPr>
          <a:xfrm flipH="1">
            <a:off x="1670360" y="1916850"/>
            <a:ext cx="3330503" cy="461665"/>
          </a:xfrm>
          <a:prstGeom prst="rect">
            <a:avLst/>
          </a:prstGeom>
          <a:noFill/>
        </p:spPr>
        <p:txBody>
          <a:bodyPr wrap="square" rtlCol="0">
            <a:spAutoFit/>
          </a:bodyPr>
          <a:lstStyle/>
          <a:p>
            <a:r>
              <a:rPr lang="en-GB" dirty="0">
                <a:highlight>
                  <a:srgbClr val="FFFF00"/>
                </a:highlight>
              </a:rPr>
              <a:t>Personal Monitoring</a:t>
            </a:r>
          </a:p>
        </p:txBody>
      </p:sp>
      <p:sp>
        <p:nvSpPr>
          <p:cNvPr id="11" name="TextBox 10">
            <a:extLst>
              <a:ext uri="{FF2B5EF4-FFF2-40B4-BE49-F238E27FC236}">
                <a16:creationId xmlns:a16="http://schemas.microsoft.com/office/drawing/2014/main" id="{58E6F524-98F7-A91F-7D93-6E2B2BD96D3D}"/>
              </a:ext>
            </a:extLst>
          </p:cNvPr>
          <p:cNvSpPr txBox="1"/>
          <p:nvPr/>
        </p:nvSpPr>
        <p:spPr>
          <a:xfrm flipH="1">
            <a:off x="2735438" y="6237230"/>
            <a:ext cx="4135217" cy="461665"/>
          </a:xfrm>
          <a:prstGeom prst="rect">
            <a:avLst/>
          </a:prstGeom>
          <a:noFill/>
        </p:spPr>
        <p:txBody>
          <a:bodyPr wrap="square" rtlCol="0">
            <a:spAutoFit/>
          </a:bodyPr>
          <a:lstStyle/>
          <a:p>
            <a:r>
              <a:rPr lang="en-GB" dirty="0">
                <a:highlight>
                  <a:srgbClr val="FFFF00"/>
                </a:highlight>
              </a:rPr>
              <a:t>Exposure Monitoring </a:t>
            </a:r>
          </a:p>
        </p:txBody>
      </p:sp>
      <p:sp>
        <p:nvSpPr>
          <p:cNvPr id="12" name="TextBox 11">
            <a:extLst>
              <a:ext uri="{FF2B5EF4-FFF2-40B4-BE49-F238E27FC236}">
                <a16:creationId xmlns:a16="http://schemas.microsoft.com/office/drawing/2014/main" id="{B628CE61-D75D-39CD-F21D-6E4BE914DF51}"/>
              </a:ext>
            </a:extLst>
          </p:cNvPr>
          <p:cNvSpPr txBox="1"/>
          <p:nvPr/>
        </p:nvSpPr>
        <p:spPr>
          <a:xfrm flipH="1">
            <a:off x="2791726" y="2528321"/>
            <a:ext cx="4926038" cy="461665"/>
          </a:xfrm>
          <a:prstGeom prst="rect">
            <a:avLst/>
          </a:prstGeom>
          <a:noFill/>
        </p:spPr>
        <p:txBody>
          <a:bodyPr wrap="square" rtlCol="0">
            <a:spAutoFit/>
          </a:bodyPr>
          <a:lstStyle/>
          <a:p>
            <a:r>
              <a:rPr lang="en-GB" dirty="0">
                <a:highlight>
                  <a:srgbClr val="FFFF00"/>
                </a:highlight>
              </a:rPr>
              <a:t>Soil (and Water) Monitoring</a:t>
            </a:r>
          </a:p>
        </p:txBody>
      </p:sp>
      <p:pic>
        <p:nvPicPr>
          <p:cNvPr id="13" name="Picture 12">
            <a:extLst>
              <a:ext uri="{FF2B5EF4-FFF2-40B4-BE49-F238E27FC236}">
                <a16:creationId xmlns:a16="http://schemas.microsoft.com/office/drawing/2014/main" id="{B35776B1-6C82-B67B-9690-A3BD19A4FC5E}"/>
              </a:ext>
            </a:extLst>
          </p:cNvPr>
          <p:cNvPicPr>
            <a:picLocks noChangeAspect="1"/>
          </p:cNvPicPr>
          <p:nvPr/>
        </p:nvPicPr>
        <p:blipFill rotWithShape="1">
          <a:blip r:embed="rId3"/>
          <a:srcRect l="67988" t="23921" r="16415" b="55507"/>
          <a:stretch/>
        </p:blipFill>
        <p:spPr>
          <a:xfrm>
            <a:off x="7408343" y="881589"/>
            <a:ext cx="1735657" cy="1287746"/>
          </a:xfrm>
          <a:prstGeom prst="rect">
            <a:avLst/>
          </a:prstGeom>
        </p:spPr>
      </p:pic>
      <p:pic>
        <p:nvPicPr>
          <p:cNvPr id="14" name="Picture 13">
            <a:extLst>
              <a:ext uri="{FF2B5EF4-FFF2-40B4-BE49-F238E27FC236}">
                <a16:creationId xmlns:a16="http://schemas.microsoft.com/office/drawing/2014/main" id="{0527E986-B1B8-6688-5C8D-B1E90AA2354D}"/>
              </a:ext>
            </a:extLst>
          </p:cNvPr>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2840789" y="3230513"/>
            <a:ext cx="3174235" cy="2766190"/>
          </a:xfrm>
          <a:prstGeom prst="rect">
            <a:avLst/>
          </a:prstGeom>
          <a:noFill/>
          <a:ln>
            <a:solidFill>
              <a:srgbClr val="002060"/>
            </a:solidFill>
          </a:ln>
        </p:spPr>
      </p:pic>
    </p:spTree>
    <p:extLst>
      <p:ext uri="{BB962C8B-B14F-4D97-AF65-F5344CB8AC3E}">
        <p14:creationId xmlns:p14="http://schemas.microsoft.com/office/powerpoint/2010/main" val="181515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P spid="11"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idx="4294967295"/>
          </p:nvPr>
        </p:nvSpPr>
        <p:spPr>
          <a:xfrm>
            <a:off x="1894958" y="3485709"/>
            <a:ext cx="7308850" cy="822325"/>
          </a:xfrm>
        </p:spPr>
        <p:txBody>
          <a:bodyPr anchor="t"/>
          <a:lstStyle/>
          <a:p>
            <a:pPr eaLnBrk="1" hangingPunct="1"/>
            <a:r>
              <a:rPr lang="en-GB" sz="4000" dirty="0"/>
              <a:t>Thank you for your attention</a:t>
            </a:r>
            <a:endParaRPr lang="en-US" sz="4000" dirty="0"/>
          </a:p>
        </p:txBody>
      </p:sp>
      <p:sp>
        <p:nvSpPr>
          <p:cNvPr id="21507" name="Rectangle 3"/>
          <p:cNvSpPr>
            <a:spLocks noGrp="1" noChangeArrowheads="1"/>
          </p:cNvSpPr>
          <p:nvPr>
            <p:ph type="subTitle" idx="4294967295"/>
          </p:nvPr>
        </p:nvSpPr>
        <p:spPr>
          <a:xfrm>
            <a:off x="5023299" y="4058715"/>
            <a:ext cx="3522604" cy="498639"/>
          </a:xfrm>
        </p:spPr>
        <p:txBody>
          <a:bodyPr/>
          <a:lstStyle/>
          <a:p>
            <a:pPr marL="0" indent="0" eaLnBrk="1" hangingPunct="1">
              <a:lnSpc>
                <a:spcPct val="90000"/>
              </a:lnSpc>
              <a:buFontTx/>
              <a:buNone/>
            </a:pPr>
            <a:r>
              <a:rPr lang="en-US" sz="1900" i="1" dirty="0">
                <a:solidFill>
                  <a:srgbClr val="000066"/>
                </a:solidFill>
              </a:rPr>
              <a:t> </a:t>
            </a:r>
          </a:p>
          <a:p>
            <a:pPr marL="0" indent="0" eaLnBrk="1" hangingPunct="1">
              <a:lnSpc>
                <a:spcPct val="90000"/>
              </a:lnSpc>
              <a:buFontTx/>
              <a:buNone/>
            </a:pPr>
            <a:r>
              <a:rPr lang="en-US" sz="2600" b="1" dirty="0">
                <a:solidFill>
                  <a:schemeClr val="accent2"/>
                </a:solidFill>
                <a:hlinkClick r:id="rId3">
                  <a:extLst>
                    <a:ext uri="{A12FA001-AC4F-418D-AE19-62706E023703}">
                      <ahyp:hlinkClr xmlns:ahyp="http://schemas.microsoft.com/office/drawing/2018/hyperlinkcolor" val="tx"/>
                    </a:ext>
                  </a:extLst>
                </a:hlinkClick>
              </a:rPr>
              <a:t>aastec@uclan.ac.uk</a:t>
            </a:r>
            <a:endParaRPr lang="en-US" sz="2600" b="1" dirty="0">
              <a:solidFill>
                <a:schemeClr val="accent2"/>
              </a:solidFill>
            </a:endParaRPr>
          </a:p>
          <a:p>
            <a:pPr marL="0" indent="0" eaLnBrk="1" hangingPunct="1">
              <a:lnSpc>
                <a:spcPct val="90000"/>
              </a:lnSpc>
              <a:buFontTx/>
              <a:buNone/>
            </a:pPr>
            <a:endParaRPr lang="en-US" sz="1900" b="1" dirty="0">
              <a:solidFill>
                <a:srgbClr val="000066"/>
              </a:solidFill>
            </a:endParaRPr>
          </a:p>
        </p:txBody>
      </p:sp>
      <p:pic>
        <p:nvPicPr>
          <p:cNvPr id="2" name="Picture 1" descr="A person wearing a helmet&#10;&#10;Description automatically generated with low confidence">
            <a:extLst>
              <a:ext uri="{FF2B5EF4-FFF2-40B4-BE49-F238E27FC236}">
                <a16:creationId xmlns:a16="http://schemas.microsoft.com/office/drawing/2014/main" id="{6AD5411F-0077-FC2A-B792-9A47D551F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09" y="0"/>
            <a:ext cx="2164118" cy="3064238"/>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A8C2D85D-2C54-555B-4590-CE05F3918464}"/>
              </a:ext>
            </a:extLst>
          </p:cNvPr>
          <p:cNvPicPr>
            <a:picLocks noChangeAspect="1"/>
          </p:cNvPicPr>
          <p:nvPr/>
        </p:nvPicPr>
        <p:blipFill rotWithShape="1">
          <a:blip r:embed="rId5"/>
          <a:srcRect t="12249" r="2059" b="47593"/>
          <a:stretch/>
        </p:blipFill>
        <p:spPr>
          <a:xfrm>
            <a:off x="2467170" y="5318103"/>
            <a:ext cx="6676830" cy="1539897"/>
          </a:xfrm>
          <a:prstGeom prst="rect">
            <a:avLst/>
          </a:prstGeom>
        </p:spPr>
      </p:pic>
    </p:spTree>
    <p:extLst>
      <p:ext uri="{BB962C8B-B14F-4D97-AF65-F5344CB8AC3E}">
        <p14:creationId xmlns:p14="http://schemas.microsoft.com/office/powerpoint/2010/main" val="3852906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9549" y="165578"/>
            <a:ext cx="6348592" cy="612775"/>
          </a:xfrm>
        </p:spPr>
        <p:txBody>
          <a:bodyPr/>
          <a:lstStyle/>
          <a:p>
            <a:r>
              <a:rPr lang="en-GB" sz="3200" b="1" dirty="0"/>
              <a:t>A little bit about me…….</a:t>
            </a:r>
            <a:endParaRPr lang="en-US" sz="3200" b="1" dirty="0"/>
          </a:p>
        </p:txBody>
      </p:sp>
      <p:sp>
        <p:nvSpPr>
          <p:cNvPr id="4" name="Content Placeholder 3"/>
          <p:cNvSpPr>
            <a:spLocks noGrp="1"/>
          </p:cNvSpPr>
          <p:nvPr>
            <p:ph idx="1"/>
          </p:nvPr>
        </p:nvSpPr>
        <p:spPr>
          <a:xfrm>
            <a:off x="-149354" y="1129822"/>
            <a:ext cx="7780856" cy="5256212"/>
          </a:xfrm>
        </p:spPr>
        <p:txBody>
          <a:bodyPr/>
          <a:lstStyle/>
          <a:p>
            <a:pPr>
              <a:spcBef>
                <a:spcPts val="1800"/>
              </a:spcBef>
              <a:spcAft>
                <a:spcPts val="600"/>
              </a:spcAft>
            </a:pPr>
            <a:r>
              <a:rPr lang="en-GB" sz="1700" dirty="0"/>
              <a:t>Professor in Fire Chemistry and Toxicity at University of Central Lancashire </a:t>
            </a:r>
            <a:endParaRPr lang="en-US" sz="1700" dirty="0"/>
          </a:p>
          <a:p>
            <a:pPr>
              <a:spcBef>
                <a:spcPts val="1800"/>
              </a:spcBef>
              <a:spcAft>
                <a:spcPts val="600"/>
              </a:spcAft>
            </a:pPr>
            <a:r>
              <a:rPr lang="en-GB" sz="1700" b="1" dirty="0">
                <a:solidFill>
                  <a:schemeClr val="accent2"/>
                </a:solidFill>
              </a:rPr>
              <a:t>Member</a:t>
            </a:r>
            <a:r>
              <a:rPr lang="en-GB" sz="1700" dirty="0"/>
              <a:t> on the National Academies of Sciences, Engineering and Medicine, “The Chemistry of Urban Wildfires”, USA</a:t>
            </a:r>
          </a:p>
          <a:p>
            <a:pPr>
              <a:spcBef>
                <a:spcPts val="1800"/>
              </a:spcBef>
              <a:spcAft>
                <a:spcPts val="600"/>
              </a:spcAft>
            </a:pPr>
            <a:r>
              <a:rPr lang="en-GB" sz="1700" b="1" dirty="0">
                <a:solidFill>
                  <a:schemeClr val="accent2"/>
                </a:solidFill>
              </a:rPr>
              <a:t>Specialist</a:t>
            </a:r>
            <a:r>
              <a:rPr lang="en-GB" sz="1700" dirty="0"/>
              <a:t> on the </a:t>
            </a:r>
            <a:r>
              <a:rPr lang="en-GB" sz="1700" b="1" dirty="0">
                <a:solidFill>
                  <a:schemeClr val="accent2"/>
                </a:solidFill>
              </a:rPr>
              <a:t>International Agency for Research on Cancer Monographs</a:t>
            </a:r>
            <a:r>
              <a:rPr lang="en-GB" sz="1700" dirty="0"/>
              <a:t>, Volume 132 – ‘Occupational exposure as a Firefighter’, World Health Organization</a:t>
            </a:r>
          </a:p>
          <a:p>
            <a:pPr>
              <a:spcBef>
                <a:spcPts val="1800"/>
              </a:spcBef>
              <a:spcAft>
                <a:spcPts val="600"/>
              </a:spcAft>
            </a:pPr>
            <a:r>
              <a:rPr lang="en-US" sz="1700" b="1" dirty="0">
                <a:solidFill>
                  <a:schemeClr val="accent2"/>
                </a:solidFill>
              </a:rPr>
              <a:t>Grenfell Inquiry Scientific Expert</a:t>
            </a:r>
            <a:r>
              <a:rPr lang="en-US" sz="1700" dirty="0"/>
              <a:t>: to determine the fire derived toxicants and related deposits present in the Tower and their origins</a:t>
            </a:r>
          </a:p>
          <a:p>
            <a:pPr>
              <a:spcBef>
                <a:spcPts val="1800"/>
              </a:spcBef>
              <a:spcAft>
                <a:spcPts val="600"/>
              </a:spcAft>
            </a:pPr>
            <a:r>
              <a:rPr lang="en-GB" sz="1700" b="1" dirty="0">
                <a:solidFill>
                  <a:schemeClr val="accent2"/>
                </a:solidFill>
              </a:rPr>
              <a:t>Expert Witness on Environmental Audit Committee</a:t>
            </a:r>
            <a:r>
              <a:rPr lang="en-GB" sz="1700" dirty="0"/>
              <a:t>,                                                 Toxic Chemicals in Everyday Life, House of Commons, UK Parliament</a:t>
            </a:r>
          </a:p>
          <a:p>
            <a:pPr>
              <a:spcBef>
                <a:spcPts val="1800"/>
              </a:spcBef>
              <a:spcAft>
                <a:spcPts val="600"/>
              </a:spcAft>
            </a:pPr>
            <a:r>
              <a:rPr lang="en-US" sz="1700" b="1" dirty="0">
                <a:solidFill>
                  <a:schemeClr val="accent2"/>
                </a:solidFill>
              </a:rPr>
              <a:t>European Parliament</a:t>
            </a:r>
            <a:r>
              <a:rPr lang="en-US" sz="1700" dirty="0"/>
              <a:t>, MEPs Against Cancer (MAC), European Parliament Interest Group: Addressing the rate of cancers amongst firefighters</a:t>
            </a:r>
          </a:p>
          <a:p>
            <a:pPr>
              <a:spcBef>
                <a:spcPts val="1800"/>
              </a:spcBef>
              <a:spcAft>
                <a:spcPts val="600"/>
              </a:spcAft>
            </a:pPr>
            <a:r>
              <a:rPr lang="en-US" sz="1700" dirty="0"/>
              <a:t>UK’s designated principal expert on Fire Chemistry to the </a:t>
            </a:r>
            <a:r>
              <a:rPr lang="en-US" sz="1700" b="1" dirty="0">
                <a:solidFill>
                  <a:schemeClr val="accent2"/>
                </a:solidFill>
              </a:rPr>
              <a:t>ISO Fire Threat to                   People and the Environment </a:t>
            </a:r>
            <a:r>
              <a:rPr lang="en-US" sz="1700" dirty="0"/>
              <a:t>subcommittee (ISO/TC92/SC3)</a:t>
            </a:r>
          </a:p>
          <a:p>
            <a:pPr>
              <a:spcBef>
                <a:spcPts val="1800"/>
              </a:spcBef>
              <a:spcAft>
                <a:spcPts val="600"/>
              </a:spcAft>
            </a:pPr>
            <a:endParaRPr lang="en-US" sz="1700" dirty="0"/>
          </a:p>
          <a:p>
            <a:pPr>
              <a:spcBef>
                <a:spcPts val="1800"/>
              </a:spcBef>
              <a:spcAft>
                <a:spcPts val="600"/>
              </a:spcAft>
            </a:pPr>
            <a:endParaRPr lang="en-US" sz="1700" dirty="0"/>
          </a:p>
          <a:p>
            <a:endParaRPr lang="en-US" sz="1700" dirty="0"/>
          </a:p>
          <a:p>
            <a:endParaRPr lang="en-US" sz="1700" dirty="0"/>
          </a:p>
          <a:p>
            <a:endParaRPr lang="en-US" sz="1700" dirty="0"/>
          </a:p>
        </p:txBody>
      </p:sp>
      <p:pic>
        <p:nvPicPr>
          <p:cNvPr id="5" name="Picture 4"/>
          <p:cNvPicPr>
            <a:picLocks noChangeAspect="1"/>
          </p:cNvPicPr>
          <p:nvPr/>
        </p:nvPicPr>
        <p:blipFill rotWithShape="1">
          <a:blip r:embed="rId3"/>
          <a:srcRect l="3318" t="10111" r="42003" b="12666"/>
          <a:stretch/>
        </p:blipFill>
        <p:spPr>
          <a:xfrm>
            <a:off x="7623663" y="4207685"/>
            <a:ext cx="1520337" cy="1341975"/>
          </a:xfrm>
          <a:prstGeom prst="rect">
            <a:avLst/>
          </a:prstGeom>
        </p:spPr>
      </p:pic>
      <p:pic>
        <p:nvPicPr>
          <p:cNvPr id="12" name="Picture 11" descr="A picture containing indoor, table, person, people&#10;&#10;Description automatically generated">
            <a:extLst>
              <a:ext uri="{FF2B5EF4-FFF2-40B4-BE49-F238E27FC236}">
                <a16:creationId xmlns:a16="http://schemas.microsoft.com/office/drawing/2014/main" id="{FF2B539F-D8D0-47C4-A689-4FA8C7127F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729268" y="5644850"/>
            <a:ext cx="1414732" cy="1213150"/>
          </a:xfrm>
          <a:prstGeom prst="rect">
            <a:avLst/>
          </a:prstGeom>
        </p:spPr>
      </p:pic>
      <p:pic>
        <p:nvPicPr>
          <p:cNvPr id="2" name="Picture 1">
            <a:extLst>
              <a:ext uri="{FF2B5EF4-FFF2-40B4-BE49-F238E27FC236}">
                <a16:creationId xmlns:a16="http://schemas.microsoft.com/office/drawing/2014/main" id="{4304B433-BB8D-B82E-1544-BF801DB2E4EC}"/>
              </a:ext>
            </a:extLst>
          </p:cNvPr>
          <p:cNvPicPr>
            <a:picLocks noChangeAspect="1"/>
          </p:cNvPicPr>
          <p:nvPr/>
        </p:nvPicPr>
        <p:blipFill rotWithShape="1">
          <a:blip r:embed="rId5"/>
          <a:srcRect l="25473" t="10504" r="40315" b="51243"/>
          <a:stretch/>
        </p:blipFill>
        <p:spPr>
          <a:xfrm>
            <a:off x="7499216" y="2958628"/>
            <a:ext cx="1671516" cy="1051305"/>
          </a:xfrm>
          <a:prstGeom prst="rect">
            <a:avLst/>
          </a:prstGeom>
        </p:spPr>
      </p:pic>
      <p:pic>
        <p:nvPicPr>
          <p:cNvPr id="6" name="Picture 5">
            <a:extLst>
              <a:ext uri="{FF2B5EF4-FFF2-40B4-BE49-F238E27FC236}">
                <a16:creationId xmlns:a16="http://schemas.microsoft.com/office/drawing/2014/main" id="{E09CC253-2D5A-E571-6F68-6E7CA54D403A}"/>
              </a:ext>
            </a:extLst>
          </p:cNvPr>
          <p:cNvPicPr>
            <a:picLocks noChangeAspect="1"/>
          </p:cNvPicPr>
          <p:nvPr/>
        </p:nvPicPr>
        <p:blipFill rotWithShape="1">
          <a:blip r:embed="rId6"/>
          <a:srcRect t="21460" r="45945" b="39707"/>
          <a:stretch/>
        </p:blipFill>
        <p:spPr>
          <a:xfrm>
            <a:off x="6545549" y="14388"/>
            <a:ext cx="2625183" cy="1060801"/>
          </a:xfrm>
          <a:prstGeom prst="rect">
            <a:avLst/>
          </a:prstGeom>
        </p:spPr>
      </p:pic>
      <p:pic>
        <p:nvPicPr>
          <p:cNvPr id="7" name="Picture 6">
            <a:extLst>
              <a:ext uri="{FF2B5EF4-FFF2-40B4-BE49-F238E27FC236}">
                <a16:creationId xmlns:a16="http://schemas.microsoft.com/office/drawing/2014/main" id="{88AEDC38-90D4-EA20-B4EA-3662D28A675D}"/>
              </a:ext>
            </a:extLst>
          </p:cNvPr>
          <p:cNvPicPr>
            <a:picLocks noChangeAspect="1"/>
          </p:cNvPicPr>
          <p:nvPr/>
        </p:nvPicPr>
        <p:blipFill rotWithShape="1">
          <a:blip r:embed="rId7"/>
          <a:srcRect l="56470"/>
          <a:stretch/>
        </p:blipFill>
        <p:spPr>
          <a:xfrm>
            <a:off x="7970808" y="1303882"/>
            <a:ext cx="1173192" cy="1516012"/>
          </a:xfrm>
          <a:prstGeom prst="rect">
            <a:avLst/>
          </a:prstGeom>
        </p:spPr>
      </p:pic>
    </p:spTree>
    <p:extLst>
      <p:ext uri="{BB962C8B-B14F-4D97-AF65-F5344CB8AC3E}">
        <p14:creationId xmlns:p14="http://schemas.microsoft.com/office/powerpoint/2010/main" val="2019391381"/>
      </p:ext>
    </p:extLst>
  </p:cSld>
  <p:clrMapOvr>
    <a:masterClrMapping/>
  </p:clrMapOvr>
  <mc:AlternateContent xmlns:mc="http://schemas.openxmlformats.org/markup-compatibility/2006" xmlns:p14="http://schemas.microsoft.com/office/powerpoint/2010/main">
    <mc:Choice Requires="p14">
      <p:transition spd="slow" p14:dur="2000" advTm="67858"/>
    </mc:Choice>
    <mc:Fallback xmlns="">
      <p:transition spd="slow" advTm="678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5383" y="334083"/>
            <a:ext cx="8261838" cy="612775"/>
          </a:xfrm>
        </p:spPr>
        <p:txBody>
          <a:bodyPr/>
          <a:lstStyle/>
          <a:p>
            <a:pPr algn="ctr">
              <a:spcBef>
                <a:spcPts val="600"/>
              </a:spcBef>
              <a:spcAft>
                <a:spcPts val="600"/>
              </a:spcAft>
            </a:pPr>
            <a:r>
              <a:rPr lang="en-GB" sz="3200" b="1" dirty="0"/>
              <a:t>Wildland Urban Interface Fires</a:t>
            </a:r>
            <a:endParaRPr lang="en-GB" sz="3200" dirty="0">
              <a:solidFill>
                <a:schemeClr val="accent6">
                  <a:lumMod val="50000"/>
                </a:schemeClr>
              </a:solidFill>
            </a:endParaRPr>
          </a:p>
        </p:txBody>
      </p:sp>
      <p:sp>
        <p:nvSpPr>
          <p:cNvPr id="7" name="Content Placeholder 6"/>
          <p:cNvSpPr>
            <a:spLocks noGrp="1"/>
          </p:cNvSpPr>
          <p:nvPr>
            <p:ph idx="1"/>
          </p:nvPr>
        </p:nvSpPr>
        <p:spPr>
          <a:xfrm>
            <a:off x="154239" y="1288211"/>
            <a:ext cx="8686568" cy="2879093"/>
          </a:xfrm>
        </p:spPr>
        <p:txBody>
          <a:bodyPr/>
          <a:lstStyle/>
          <a:p>
            <a:pPr algn="just"/>
            <a:r>
              <a:rPr lang="en-GB" dirty="0"/>
              <a:t>Wildfires in America are becoming larger, more frequent, and more destructive.</a:t>
            </a:r>
          </a:p>
          <a:p>
            <a:pPr algn="just"/>
            <a:endParaRPr lang="en-GB" sz="700" dirty="0"/>
          </a:p>
          <a:p>
            <a:pPr algn="just"/>
            <a:r>
              <a:rPr lang="en-GB" dirty="0"/>
              <a:t>Many of these fires occur at the wildland-urban interface (WUI).</a:t>
            </a:r>
          </a:p>
          <a:p>
            <a:pPr algn="just"/>
            <a:endParaRPr lang="en-GB" sz="700" dirty="0"/>
          </a:p>
          <a:p>
            <a:pPr algn="just"/>
            <a:r>
              <a:rPr lang="en-GB" dirty="0"/>
              <a:t>Public and environmental health effects are unique.</a:t>
            </a:r>
          </a:p>
          <a:p>
            <a:pPr marL="0" indent="0" algn="just">
              <a:spcBef>
                <a:spcPts val="1200"/>
              </a:spcBef>
              <a:spcAft>
                <a:spcPts val="1200"/>
              </a:spcAft>
              <a:buClr>
                <a:srgbClr val="000066"/>
              </a:buClr>
              <a:buSzPct val="140000"/>
              <a:buNone/>
            </a:pPr>
            <a:endParaRPr lang="en-GB" sz="2400" dirty="0">
              <a:solidFill>
                <a:schemeClr val="accent6">
                  <a:lumMod val="50000"/>
                </a:schemeClr>
              </a:solidFill>
              <a:latin typeface="+mj-lt"/>
            </a:endParaRPr>
          </a:p>
        </p:txBody>
      </p:sp>
      <p:sp>
        <p:nvSpPr>
          <p:cNvPr id="2" name="Slide Number Placeholder 1"/>
          <p:cNvSpPr>
            <a:spLocks noGrp="1"/>
          </p:cNvSpPr>
          <p:nvPr>
            <p:ph type="sldNum" sz="quarter" idx="4294967295"/>
          </p:nvPr>
        </p:nvSpPr>
        <p:spPr>
          <a:xfrm>
            <a:off x="8201808" y="6435514"/>
            <a:ext cx="752475" cy="233175"/>
          </a:xfrm>
        </p:spPr>
        <p:txBody>
          <a:bodyPr/>
          <a:lstStyle/>
          <a:p>
            <a:pPr>
              <a:defRPr/>
            </a:pPr>
            <a:fld id="{93E0F4A4-D138-4951-BBAA-67A6B8F26775}" type="slidenum">
              <a:rPr lang="en-US" smtClean="0"/>
              <a:pPr>
                <a:defRPr/>
              </a:pPr>
              <a:t>3</a:t>
            </a:fld>
            <a:endParaRPr lang="en-US"/>
          </a:p>
        </p:txBody>
      </p:sp>
      <p:pic>
        <p:nvPicPr>
          <p:cNvPr id="4" name="Picture 3">
            <a:extLst>
              <a:ext uri="{FF2B5EF4-FFF2-40B4-BE49-F238E27FC236}">
                <a16:creationId xmlns:a16="http://schemas.microsoft.com/office/drawing/2014/main" id="{F9DEAE48-9E03-9535-5BBB-A5D05F1C3086}"/>
              </a:ext>
            </a:extLst>
          </p:cNvPr>
          <p:cNvPicPr>
            <a:picLocks noChangeAspect="1"/>
          </p:cNvPicPr>
          <p:nvPr/>
        </p:nvPicPr>
        <p:blipFill rotWithShape="1">
          <a:blip r:embed="rId4"/>
          <a:srcRect l="22557" t="34480" r="46991" b="27424"/>
          <a:stretch/>
        </p:blipFill>
        <p:spPr>
          <a:xfrm>
            <a:off x="6307415" y="3615139"/>
            <a:ext cx="2576422" cy="1775397"/>
          </a:xfrm>
          <a:prstGeom prst="rect">
            <a:avLst/>
          </a:prstGeom>
        </p:spPr>
      </p:pic>
      <p:pic>
        <p:nvPicPr>
          <p:cNvPr id="11" name="Picture 10">
            <a:extLst>
              <a:ext uri="{FF2B5EF4-FFF2-40B4-BE49-F238E27FC236}">
                <a16:creationId xmlns:a16="http://schemas.microsoft.com/office/drawing/2014/main" id="{49E15592-ABC2-760E-3D68-FF7C4259CB4A}"/>
              </a:ext>
            </a:extLst>
          </p:cNvPr>
          <p:cNvPicPr>
            <a:picLocks noChangeAspect="1"/>
          </p:cNvPicPr>
          <p:nvPr/>
        </p:nvPicPr>
        <p:blipFill rotWithShape="1">
          <a:blip r:embed="rId5"/>
          <a:srcRect l="23100" t="33871" r="45347" b="28032"/>
          <a:stretch/>
        </p:blipFill>
        <p:spPr>
          <a:xfrm>
            <a:off x="81997" y="3613005"/>
            <a:ext cx="2693516" cy="1791303"/>
          </a:xfrm>
          <a:prstGeom prst="rect">
            <a:avLst/>
          </a:prstGeom>
        </p:spPr>
      </p:pic>
      <p:sp>
        <p:nvSpPr>
          <p:cNvPr id="3" name="TextBox 2">
            <a:extLst>
              <a:ext uri="{FF2B5EF4-FFF2-40B4-BE49-F238E27FC236}">
                <a16:creationId xmlns:a16="http://schemas.microsoft.com/office/drawing/2014/main" id="{52093401-4E0D-C5D7-597C-F5AC421EC546}"/>
              </a:ext>
            </a:extLst>
          </p:cNvPr>
          <p:cNvSpPr txBox="1"/>
          <p:nvPr/>
        </p:nvSpPr>
        <p:spPr>
          <a:xfrm>
            <a:off x="0" y="5475996"/>
            <a:ext cx="3024997" cy="1231106"/>
          </a:xfrm>
          <a:prstGeom prst="rect">
            <a:avLst/>
          </a:prstGeom>
          <a:noFill/>
        </p:spPr>
        <p:txBody>
          <a:bodyPr wrap="square" rtlCol="0">
            <a:spAutoFit/>
          </a:bodyPr>
          <a:lstStyle/>
          <a:p>
            <a:r>
              <a:rPr lang="en-GB" sz="1800" b="1" dirty="0"/>
              <a:t>Chimney Tops 2 Fire 2016</a:t>
            </a:r>
          </a:p>
          <a:p>
            <a:pPr marL="285750" indent="-285750">
              <a:buFont typeface="Arial" panose="020B0604020202020204" pitchFamily="34" charset="0"/>
              <a:buChar char="•"/>
            </a:pPr>
            <a:r>
              <a:rPr lang="en-GB" sz="1400" dirty="0"/>
              <a:t>Arson</a:t>
            </a:r>
          </a:p>
          <a:p>
            <a:pPr marL="285750" indent="-285750">
              <a:buFont typeface="Arial" panose="020B0604020202020204" pitchFamily="34" charset="0"/>
              <a:buChar char="•"/>
            </a:pPr>
            <a:r>
              <a:rPr lang="en-GB" sz="1400" dirty="0"/>
              <a:t>14 fatalities</a:t>
            </a:r>
          </a:p>
          <a:p>
            <a:pPr marL="285750" indent="-285750">
              <a:buFont typeface="Arial" panose="020B0604020202020204" pitchFamily="34" charset="0"/>
              <a:buChar char="•"/>
            </a:pPr>
            <a:r>
              <a:rPr lang="en-GB" sz="1400" dirty="0"/>
              <a:t>2,500 structures damaged</a:t>
            </a:r>
          </a:p>
          <a:p>
            <a:pPr marL="285750" indent="-285750">
              <a:buFont typeface="Arial" panose="020B0604020202020204" pitchFamily="34" charset="0"/>
              <a:buChar char="•"/>
            </a:pPr>
            <a:r>
              <a:rPr lang="en-GB" sz="1400" dirty="0"/>
              <a:t>17,000 acres burned</a:t>
            </a:r>
          </a:p>
        </p:txBody>
      </p:sp>
      <p:sp>
        <p:nvSpPr>
          <p:cNvPr id="6" name="TextBox 5">
            <a:extLst>
              <a:ext uri="{FF2B5EF4-FFF2-40B4-BE49-F238E27FC236}">
                <a16:creationId xmlns:a16="http://schemas.microsoft.com/office/drawing/2014/main" id="{28556877-E1D1-9A84-5F74-EBFC79A674A0}"/>
              </a:ext>
            </a:extLst>
          </p:cNvPr>
          <p:cNvSpPr txBox="1"/>
          <p:nvPr/>
        </p:nvSpPr>
        <p:spPr>
          <a:xfrm>
            <a:off x="6242940" y="5533459"/>
            <a:ext cx="3024997" cy="1077218"/>
          </a:xfrm>
          <a:prstGeom prst="rect">
            <a:avLst/>
          </a:prstGeom>
          <a:noFill/>
        </p:spPr>
        <p:txBody>
          <a:bodyPr wrap="square" rtlCol="0">
            <a:spAutoFit/>
          </a:bodyPr>
          <a:lstStyle/>
          <a:p>
            <a:r>
              <a:rPr lang="en-GB" sz="1800" b="1" dirty="0"/>
              <a:t>Marshall Fire 2021</a:t>
            </a:r>
          </a:p>
          <a:p>
            <a:pPr marL="285750" indent="-285750">
              <a:buFont typeface="Arial" panose="020B0604020202020204" pitchFamily="34" charset="0"/>
              <a:buChar char="•"/>
            </a:pPr>
            <a:r>
              <a:rPr lang="en-GB" sz="1400" dirty="0"/>
              <a:t>over 1000 structures damaged</a:t>
            </a:r>
          </a:p>
          <a:p>
            <a:pPr marL="285750" indent="-285750">
              <a:buFont typeface="Arial" panose="020B0604020202020204" pitchFamily="34" charset="0"/>
              <a:buChar char="•"/>
            </a:pPr>
            <a:r>
              <a:rPr lang="en-GB" sz="1400" dirty="0"/>
              <a:t>over 6000 acres</a:t>
            </a:r>
          </a:p>
          <a:p>
            <a:endParaRPr lang="en-GB" sz="1800" b="1" dirty="0"/>
          </a:p>
        </p:txBody>
      </p:sp>
      <p:sp>
        <p:nvSpPr>
          <p:cNvPr id="9" name="TextBox 8">
            <a:extLst>
              <a:ext uri="{FF2B5EF4-FFF2-40B4-BE49-F238E27FC236}">
                <a16:creationId xmlns:a16="http://schemas.microsoft.com/office/drawing/2014/main" id="{6A2DA94C-B67B-32D2-B517-DC7C6DE5BD4E}"/>
              </a:ext>
            </a:extLst>
          </p:cNvPr>
          <p:cNvSpPr txBox="1"/>
          <p:nvPr/>
        </p:nvSpPr>
        <p:spPr>
          <a:xfrm>
            <a:off x="3024997" y="5475996"/>
            <a:ext cx="3217943" cy="1446550"/>
          </a:xfrm>
          <a:prstGeom prst="rect">
            <a:avLst/>
          </a:prstGeom>
          <a:noFill/>
        </p:spPr>
        <p:txBody>
          <a:bodyPr wrap="square" rtlCol="0">
            <a:spAutoFit/>
          </a:bodyPr>
          <a:lstStyle/>
          <a:p>
            <a:r>
              <a:rPr lang="en-GB" sz="1800" b="1" dirty="0"/>
              <a:t>Camp Fire 2018</a:t>
            </a:r>
          </a:p>
          <a:p>
            <a:pPr marL="285750" indent="-285750">
              <a:buFont typeface="Arial" panose="020B0604020202020204" pitchFamily="34" charset="0"/>
              <a:buChar char="•"/>
            </a:pPr>
            <a:r>
              <a:rPr lang="en-GB" sz="1400" i="0" dirty="0">
                <a:solidFill>
                  <a:srgbClr val="212529"/>
                </a:solidFill>
                <a:effectLst/>
                <a:latin typeface="+mj-lt"/>
              </a:rPr>
              <a:t>electrical transmission lines</a:t>
            </a:r>
          </a:p>
          <a:p>
            <a:pPr marL="285750" indent="-285750">
              <a:buFont typeface="Arial" panose="020B0604020202020204" pitchFamily="34" charset="0"/>
              <a:buChar char="•"/>
            </a:pPr>
            <a:r>
              <a:rPr lang="en-GB" sz="1400" dirty="0">
                <a:latin typeface="+mj-lt"/>
              </a:rPr>
              <a:t>85 fatalities</a:t>
            </a:r>
          </a:p>
          <a:p>
            <a:pPr marL="285750" indent="-285750">
              <a:buFont typeface="Arial" panose="020B0604020202020204" pitchFamily="34" charset="0"/>
              <a:buChar char="•"/>
            </a:pPr>
            <a:r>
              <a:rPr lang="en-GB" sz="1400" dirty="0">
                <a:latin typeface="+mj-lt"/>
              </a:rPr>
              <a:t>18,804 structures damaged</a:t>
            </a:r>
          </a:p>
          <a:p>
            <a:pPr marL="285750" indent="-285750">
              <a:buFont typeface="Arial" panose="020B0604020202020204" pitchFamily="34" charset="0"/>
              <a:buChar char="•"/>
            </a:pPr>
            <a:r>
              <a:rPr lang="en-GB" sz="1400" dirty="0">
                <a:latin typeface="+mj-lt"/>
              </a:rPr>
              <a:t>153,336 acres burned</a:t>
            </a:r>
          </a:p>
          <a:p>
            <a:pPr marL="285750" indent="-285750">
              <a:buFont typeface="Arial" panose="020B0604020202020204" pitchFamily="34" charset="0"/>
              <a:buChar char="•"/>
            </a:pPr>
            <a:r>
              <a:rPr lang="en-GB" sz="1400" dirty="0">
                <a:latin typeface="+mj-lt"/>
              </a:rPr>
              <a:t>$ 16.5 billion in losses</a:t>
            </a:r>
          </a:p>
        </p:txBody>
      </p:sp>
      <p:pic>
        <p:nvPicPr>
          <p:cNvPr id="13" name="Picture 12">
            <a:extLst>
              <a:ext uri="{FF2B5EF4-FFF2-40B4-BE49-F238E27FC236}">
                <a16:creationId xmlns:a16="http://schemas.microsoft.com/office/drawing/2014/main" id="{3447482B-5FCA-1F09-0014-E2FE9B4942DD}"/>
              </a:ext>
            </a:extLst>
          </p:cNvPr>
          <p:cNvPicPr>
            <a:picLocks noChangeAspect="1"/>
          </p:cNvPicPr>
          <p:nvPr/>
        </p:nvPicPr>
        <p:blipFill rotWithShape="1">
          <a:blip r:embed="rId6"/>
          <a:srcRect l="22641" t="39350" r="45806" b="29008"/>
          <a:stretch/>
        </p:blipFill>
        <p:spPr>
          <a:xfrm>
            <a:off x="2890786" y="3613005"/>
            <a:ext cx="3217943" cy="1777487"/>
          </a:xfrm>
          <a:prstGeom prst="rect">
            <a:avLst/>
          </a:prstGeom>
        </p:spPr>
      </p:pic>
    </p:spTree>
    <p:custDataLst>
      <p:tags r:id="rId1"/>
    </p:custDataLst>
    <p:extLst>
      <p:ext uri="{BB962C8B-B14F-4D97-AF65-F5344CB8AC3E}">
        <p14:creationId xmlns:p14="http://schemas.microsoft.com/office/powerpoint/2010/main" val="1098065053"/>
      </p:ext>
    </p:extLst>
  </p:cSld>
  <p:clrMapOvr>
    <a:masterClrMapping/>
  </p:clrMapOvr>
  <mc:AlternateContent xmlns:mc="http://schemas.openxmlformats.org/markup-compatibility/2006" xmlns:p14="http://schemas.microsoft.com/office/powerpoint/2010/main">
    <mc:Choice Requires="p14">
      <p:transition spd="slow" p14:dur="1750" advTm="41202"/>
    </mc:Choice>
    <mc:Fallback xmlns="">
      <p:transition spd="slow" advTm="412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77151" y="160168"/>
            <a:ext cx="5043578" cy="612775"/>
          </a:xfrm>
        </p:spPr>
        <p:txBody>
          <a:bodyPr/>
          <a:lstStyle/>
          <a:p>
            <a:pPr algn="ctr">
              <a:spcBef>
                <a:spcPts val="600"/>
              </a:spcBef>
              <a:spcAft>
                <a:spcPts val="600"/>
              </a:spcAft>
            </a:pPr>
            <a:r>
              <a:rPr lang="en-GB" sz="3200" b="1" dirty="0"/>
              <a:t>WUI FIRES</a:t>
            </a:r>
            <a:endParaRPr lang="en-GB" sz="3200" dirty="0">
              <a:solidFill>
                <a:schemeClr val="accent6">
                  <a:lumMod val="50000"/>
                </a:schemeClr>
              </a:solidFill>
            </a:endParaRPr>
          </a:p>
        </p:txBody>
      </p:sp>
      <p:sp>
        <p:nvSpPr>
          <p:cNvPr id="7" name="Content Placeholder 6"/>
          <p:cNvSpPr>
            <a:spLocks noGrp="1"/>
          </p:cNvSpPr>
          <p:nvPr>
            <p:ph idx="1"/>
          </p:nvPr>
        </p:nvSpPr>
        <p:spPr>
          <a:xfrm>
            <a:off x="3585294" y="1122957"/>
            <a:ext cx="5322918" cy="1654952"/>
          </a:xfrm>
        </p:spPr>
        <p:txBody>
          <a:bodyPr/>
          <a:lstStyle/>
          <a:p>
            <a:pPr marL="0" indent="0" algn="just">
              <a:buNone/>
            </a:pPr>
            <a:r>
              <a:rPr lang="en-GB" dirty="0"/>
              <a:t>Report evaluates existing and needed chemistry information and recommends a research agenda </a:t>
            </a:r>
            <a:r>
              <a:rPr lang="en-US" dirty="0"/>
              <a:t>to fill decision-critical gaps </a:t>
            </a:r>
            <a:r>
              <a:rPr lang="en-GB" dirty="0"/>
              <a:t>that decision-makers can use to mitigate WUI fires and their impacts on the general public. </a:t>
            </a:r>
          </a:p>
        </p:txBody>
      </p:sp>
      <p:sp>
        <p:nvSpPr>
          <p:cNvPr id="2" name="Slide Number Placeholder 1"/>
          <p:cNvSpPr>
            <a:spLocks noGrp="1"/>
          </p:cNvSpPr>
          <p:nvPr>
            <p:ph type="sldNum" sz="quarter" idx="4294967295"/>
          </p:nvPr>
        </p:nvSpPr>
        <p:spPr>
          <a:xfrm>
            <a:off x="8274050" y="6616700"/>
            <a:ext cx="752475" cy="238125"/>
          </a:xfrm>
        </p:spPr>
        <p:txBody>
          <a:bodyPr/>
          <a:lstStyle/>
          <a:p>
            <a:pPr>
              <a:defRPr/>
            </a:pPr>
            <a:fld id="{93E0F4A4-D138-4951-BBAA-67A6B8F26775}" type="slidenum">
              <a:rPr lang="en-US" smtClean="0"/>
              <a:pPr>
                <a:defRPr/>
              </a:pPr>
              <a:t>4</a:t>
            </a:fld>
            <a:endParaRPr lang="en-US"/>
          </a:p>
        </p:txBody>
      </p:sp>
      <p:pic>
        <p:nvPicPr>
          <p:cNvPr id="2050" name="Picture 2" descr="National Academies of Sciences, Engineering, and Medicine Roundtable on  February 16 - ehospice">
            <a:extLst>
              <a:ext uri="{FF2B5EF4-FFF2-40B4-BE49-F238E27FC236}">
                <a16:creationId xmlns:a16="http://schemas.microsoft.com/office/drawing/2014/main" id="{C432C47F-C3DF-3B94-9E6F-AFC4C1B21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38863"/>
            <a:ext cx="3418388" cy="911570"/>
          </a:xfrm>
          <a:prstGeom prst="rect">
            <a:avLst/>
          </a:prstGeom>
          <a:solidFill>
            <a:schemeClr val="bg1"/>
          </a:solidFill>
        </p:spPr>
      </p:pic>
      <p:pic>
        <p:nvPicPr>
          <p:cNvPr id="3" name="Picture 2">
            <a:extLst>
              <a:ext uri="{FF2B5EF4-FFF2-40B4-BE49-F238E27FC236}">
                <a16:creationId xmlns:a16="http://schemas.microsoft.com/office/drawing/2014/main" id="{8B71BBCC-F9E3-1520-6D50-111F677C61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3" y="1950433"/>
            <a:ext cx="3394482" cy="4392858"/>
          </a:xfrm>
          <a:prstGeom prst="rect">
            <a:avLst/>
          </a:prstGeom>
        </p:spPr>
      </p:pic>
      <p:sp>
        <p:nvSpPr>
          <p:cNvPr id="6" name="TextBox 5">
            <a:extLst>
              <a:ext uri="{FF2B5EF4-FFF2-40B4-BE49-F238E27FC236}">
                <a16:creationId xmlns:a16="http://schemas.microsoft.com/office/drawing/2014/main" id="{83927191-D820-166F-2FDD-C1383A2E8224}"/>
              </a:ext>
            </a:extLst>
          </p:cNvPr>
          <p:cNvSpPr txBox="1"/>
          <p:nvPr/>
        </p:nvSpPr>
        <p:spPr>
          <a:xfrm>
            <a:off x="3168055" y="3127923"/>
            <a:ext cx="5740158" cy="2769989"/>
          </a:xfrm>
          <a:prstGeom prst="rect">
            <a:avLst/>
          </a:prstGeom>
          <a:noFill/>
        </p:spPr>
        <p:txBody>
          <a:bodyPr wrap="square">
            <a:spAutoFit/>
          </a:bodyPr>
          <a:lstStyle/>
          <a:p>
            <a:pPr algn="just"/>
            <a:endParaRPr lang="en-GB" sz="1200" dirty="0"/>
          </a:p>
          <a:p>
            <a:pPr lvl="1" algn="just">
              <a:buClr>
                <a:schemeClr val="accent6"/>
              </a:buClr>
              <a:buFont typeface="Wingdings" panose="05000000000000000000" pitchFamily="2" charset="2"/>
              <a:buChar char="§"/>
            </a:pPr>
            <a:r>
              <a:rPr lang="en-US" sz="1800" dirty="0"/>
              <a:t>the chemical processes undergone by materials unique to urban structures and during wildfires; </a:t>
            </a:r>
          </a:p>
          <a:p>
            <a:pPr lvl="1" algn="just">
              <a:buClr>
                <a:schemeClr val="accent6"/>
              </a:buClr>
              <a:buFont typeface="Wingdings" panose="05000000000000000000" pitchFamily="2" charset="2"/>
              <a:buChar char="§"/>
            </a:pPr>
            <a:endParaRPr lang="en-US" sz="1800" dirty="0"/>
          </a:p>
          <a:p>
            <a:pPr lvl="1" algn="just">
              <a:buClr>
                <a:schemeClr val="accent6"/>
              </a:buClr>
              <a:buFont typeface="Wingdings" panose="05000000000000000000" pitchFamily="2" charset="2"/>
              <a:buChar char="§"/>
            </a:pPr>
            <a:r>
              <a:rPr lang="en-US" sz="1800" dirty="0"/>
              <a:t>the identity of chemical species present in urban wildfire combustion products and debris; </a:t>
            </a:r>
          </a:p>
          <a:p>
            <a:pPr lvl="1" algn="just">
              <a:buClr>
                <a:schemeClr val="accent6"/>
              </a:buClr>
            </a:pPr>
            <a:endParaRPr lang="en-US" sz="1800" dirty="0"/>
          </a:p>
          <a:p>
            <a:pPr lvl="1" algn="just">
              <a:buClr>
                <a:schemeClr val="accent6"/>
              </a:buClr>
              <a:buFont typeface="Wingdings" panose="05000000000000000000" pitchFamily="2" charset="2"/>
              <a:buChar char="§"/>
            </a:pPr>
            <a:r>
              <a:rPr lang="en-US" sz="1800" dirty="0"/>
              <a:t>human exposure and relative importance of various human exposure pathways (in the air, water, and soil) for key chemical species.</a:t>
            </a:r>
          </a:p>
        </p:txBody>
      </p:sp>
      <p:sp>
        <p:nvSpPr>
          <p:cNvPr id="9" name="TextBox 8">
            <a:extLst>
              <a:ext uri="{FF2B5EF4-FFF2-40B4-BE49-F238E27FC236}">
                <a16:creationId xmlns:a16="http://schemas.microsoft.com/office/drawing/2014/main" id="{909A0A5A-4CA7-1A46-1EED-C51DD12A234F}"/>
              </a:ext>
            </a:extLst>
          </p:cNvPr>
          <p:cNvSpPr txBox="1"/>
          <p:nvPr/>
        </p:nvSpPr>
        <p:spPr>
          <a:xfrm>
            <a:off x="11953" y="6326473"/>
            <a:ext cx="9120094" cy="523220"/>
          </a:xfrm>
          <a:prstGeom prst="rect">
            <a:avLst/>
          </a:prstGeom>
          <a:solidFill>
            <a:schemeClr val="accent5"/>
          </a:solidFill>
        </p:spPr>
        <p:txBody>
          <a:bodyPr wrap="square">
            <a:spAutoFit/>
          </a:bodyPr>
          <a:lstStyle/>
          <a:p>
            <a:r>
              <a:rPr lang="en-GB" sz="1400" b="0" i="0" dirty="0">
                <a:solidFill>
                  <a:srgbClr val="000000"/>
                </a:solidFill>
                <a:effectLst/>
                <a:latin typeface="lato" panose="020F0502020204030203" pitchFamily="34" charset="0"/>
              </a:rPr>
              <a:t>National Academies of Sciences, Engineering, and Medicine. 2022. </a:t>
            </a:r>
            <a:r>
              <a:rPr lang="en-GB" sz="1400" b="0" i="1" dirty="0">
                <a:solidFill>
                  <a:srgbClr val="000000"/>
                </a:solidFill>
                <a:effectLst/>
                <a:latin typeface="lato" panose="020F0502020204030203" pitchFamily="34" charset="0"/>
              </a:rPr>
              <a:t>The Chemistry of Fires at the Wildland-Urban Interface</a:t>
            </a:r>
            <a:r>
              <a:rPr lang="en-GB" sz="1400" b="0" i="0" dirty="0">
                <a:solidFill>
                  <a:srgbClr val="000000"/>
                </a:solidFill>
                <a:effectLst/>
                <a:latin typeface="lato" panose="020F0502020204030203" pitchFamily="34" charset="0"/>
              </a:rPr>
              <a:t>. Washington, DC: The National Academies Press.</a:t>
            </a:r>
          </a:p>
        </p:txBody>
      </p:sp>
    </p:spTree>
    <p:custDataLst>
      <p:tags r:id="rId1"/>
    </p:custDataLst>
    <p:extLst>
      <p:ext uri="{BB962C8B-B14F-4D97-AF65-F5344CB8AC3E}">
        <p14:creationId xmlns:p14="http://schemas.microsoft.com/office/powerpoint/2010/main" val="1912025314"/>
      </p:ext>
    </p:extLst>
  </p:cSld>
  <p:clrMapOvr>
    <a:masterClrMapping/>
  </p:clrMapOvr>
  <mc:AlternateContent xmlns:mc="http://schemas.openxmlformats.org/markup-compatibility/2006" xmlns:p14="http://schemas.microsoft.com/office/powerpoint/2010/main">
    <mc:Choice Requires="p14">
      <p:transition spd="slow" p14:dur="1750" advTm="41202"/>
    </mc:Choice>
    <mc:Fallback xmlns="">
      <p:transition spd="slow" advTm="4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B166-2CD7-FE20-F871-113C368CCCC1}"/>
              </a:ext>
            </a:extLst>
          </p:cNvPr>
          <p:cNvSpPr>
            <a:spLocks noGrp="1"/>
          </p:cNvSpPr>
          <p:nvPr>
            <p:ph type="title"/>
          </p:nvPr>
        </p:nvSpPr>
        <p:spPr>
          <a:xfrm>
            <a:off x="3588588" y="163513"/>
            <a:ext cx="5169649" cy="612775"/>
          </a:xfrm>
        </p:spPr>
        <p:txBody>
          <a:bodyPr wrap="square" anchor="ctr">
            <a:normAutofit/>
          </a:bodyPr>
          <a:lstStyle/>
          <a:p>
            <a:r>
              <a:rPr lang="en-GB" sz="3200" b="1" dirty="0"/>
              <a:t>WUI fires</a:t>
            </a:r>
            <a:endParaRPr lang="en-GB" sz="3200" dirty="0"/>
          </a:p>
        </p:txBody>
      </p:sp>
      <p:sp>
        <p:nvSpPr>
          <p:cNvPr id="4" name="Content Placeholder 3">
            <a:extLst>
              <a:ext uri="{FF2B5EF4-FFF2-40B4-BE49-F238E27FC236}">
                <a16:creationId xmlns:a16="http://schemas.microsoft.com/office/drawing/2014/main" id="{DC143DA9-7974-87CB-D780-04331D0666C0}"/>
              </a:ext>
            </a:extLst>
          </p:cNvPr>
          <p:cNvSpPr>
            <a:spLocks noGrp="1"/>
          </p:cNvSpPr>
          <p:nvPr>
            <p:ph sz="half" idx="1"/>
          </p:nvPr>
        </p:nvSpPr>
        <p:spPr>
          <a:xfrm>
            <a:off x="-16698" y="2529104"/>
            <a:ext cx="4772518" cy="4561809"/>
          </a:xfrm>
        </p:spPr>
        <p:txBody>
          <a:bodyPr wrap="square" anchor="t">
            <a:normAutofit/>
          </a:bodyPr>
          <a:lstStyle/>
          <a:p>
            <a:pPr marL="577850" lvl="1" indent="-342900">
              <a:lnSpc>
                <a:spcPct val="90000"/>
              </a:lnSpc>
            </a:pPr>
            <a:r>
              <a:rPr lang="en-US" sz="2000" dirty="0"/>
              <a:t>Differences in composition of fuels</a:t>
            </a:r>
          </a:p>
          <a:p>
            <a:pPr marL="577850" lvl="1" indent="-342900">
              <a:lnSpc>
                <a:spcPct val="90000"/>
              </a:lnSpc>
            </a:pPr>
            <a:endParaRPr lang="en-US" sz="800" dirty="0"/>
          </a:p>
          <a:p>
            <a:pPr marL="577850" lvl="1" indent="-342900">
              <a:lnSpc>
                <a:spcPct val="90000"/>
              </a:lnSpc>
            </a:pPr>
            <a:r>
              <a:rPr lang="en-US" sz="2000" dirty="0"/>
              <a:t>Differences in fuel loadings</a:t>
            </a:r>
          </a:p>
          <a:p>
            <a:pPr marL="577850" lvl="1" indent="-342900">
              <a:lnSpc>
                <a:spcPct val="90000"/>
              </a:lnSpc>
            </a:pPr>
            <a:endParaRPr lang="en-US" sz="800" dirty="0"/>
          </a:p>
          <a:p>
            <a:pPr marL="577850" lvl="1" indent="-342900">
              <a:lnSpc>
                <a:spcPct val="90000"/>
              </a:lnSpc>
            </a:pPr>
            <a:r>
              <a:rPr lang="en-US" sz="2000" dirty="0"/>
              <a:t>Differences in combustion conditions</a:t>
            </a:r>
          </a:p>
          <a:p>
            <a:pPr marL="577850" lvl="1" indent="-342900">
              <a:lnSpc>
                <a:spcPct val="90000"/>
              </a:lnSpc>
            </a:pPr>
            <a:endParaRPr lang="en-US" sz="800" dirty="0"/>
          </a:p>
          <a:p>
            <a:pPr marL="577850" lvl="1" indent="-342900">
              <a:lnSpc>
                <a:spcPct val="90000"/>
              </a:lnSpc>
            </a:pPr>
            <a:r>
              <a:rPr lang="en-US" sz="2000" dirty="0"/>
              <a:t>Differences in atmospheric transformations</a:t>
            </a:r>
          </a:p>
          <a:p>
            <a:pPr marL="577850" lvl="1" indent="-342900">
              <a:lnSpc>
                <a:spcPct val="90000"/>
              </a:lnSpc>
            </a:pPr>
            <a:endParaRPr lang="en-US" sz="800" dirty="0"/>
          </a:p>
          <a:p>
            <a:pPr marL="577850" lvl="1" indent="-342900">
              <a:lnSpc>
                <a:spcPct val="90000"/>
              </a:lnSpc>
            </a:pPr>
            <a:r>
              <a:rPr lang="en-US" sz="2000" dirty="0"/>
              <a:t>Differences in exposures and health effects</a:t>
            </a:r>
          </a:p>
        </p:txBody>
      </p:sp>
      <p:sp>
        <p:nvSpPr>
          <p:cNvPr id="7" name="Slide Number Placeholder 6">
            <a:extLst>
              <a:ext uri="{FF2B5EF4-FFF2-40B4-BE49-F238E27FC236}">
                <a16:creationId xmlns:a16="http://schemas.microsoft.com/office/drawing/2014/main" id="{685FD353-48C9-45D3-A415-7FEEF2ED87FC}"/>
              </a:ext>
            </a:extLst>
          </p:cNvPr>
          <p:cNvSpPr>
            <a:spLocks noGrp="1"/>
          </p:cNvSpPr>
          <p:nvPr>
            <p:ph type="sldNum" sz="quarter" idx="12"/>
          </p:nvPr>
        </p:nvSpPr>
        <p:spPr>
          <a:xfrm>
            <a:off x="8274050" y="6616700"/>
            <a:ext cx="752475" cy="238125"/>
          </a:xfrm>
        </p:spPr>
        <p:txBody>
          <a:bodyPr wrap="square" anchor="t">
            <a:normAutofit/>
          </a:bodyPr>
          <a:lstStyle/>
          <a:p>
            <a:pPr>
              <a:spcAft>
                <a:spcPts val="600"/>
              </a:spcAft>
              <a:defRPr/>
            </a:pPr>
            <a:fld id="{4E86B409-79E7-4F33-82E1-C407B9E90C3B}" type="slidenum">
              <a:rPr lang="en-US" smtClean="0"/>
              <a:pPr>
                <a:spcAft>
                  <a:spcPts val="600"/>
                </a:spcAft>
                <a:defRPr/>
              </a:pPr>
              <a:t>5</a:t>
            </a:fld>
            <a:endParaRPr lang="en-US"/>
          </a:p>
        </p:txBody>
      </p:sp>
      <p:sp>
        <p:nvSpPr>
          <p:cNvPr id="9" name="TextBox 8">
            <a:extLst>
              <a:ext uri="{FF2B5EF4-FFF2-40B4-BE49-F238E27FC236}">
                <a16:creationId xmlns:a16="http://schemas.microsoft.com/office/drawing/2014/main" id="{99CE5009-47A5-870B-F1E1-4A83552D138B}"/>
              </a:ext>
            </a:extLst>
          </p:cNvPr>
          <p:cNvSpPr txBox="1"/>
          <p:nvPr/>
        </p:nvSpPr>
        <p:spPr>
          <a:xfrm>
            <a:off x="367640" y="891505"/>
            <a:ext cx="8776359" cy="1200329"/>
          </a:xfrm>
          <a:prstGeom prst="rect">
            <a:avLst/>
          </a:prstGeom>
          <a:noFill/>
        </p:spPr>
        <p:txBody>
          <a:bodyPr wrap="square">
            <a:spAutoFit/>
          </a:bodyPr>
          <a:lstStyle/>
          <a:p>
            <a:pPr algn="ctr"/>
            <a:r>
              <a:rPr lang="en-US" kern="0" dirty="0"/>
              <a:t>Our direct knowledge of WUI emissions is based on extrapolations and inferences from what is known of                                  wildfires and urban fires.</a:t>
            </a:r>
          </a:p>
        </p:txBody>
      </p:sp>
      <p:pic>
        <p:nvPicPr>
          <p:cNvPr id="10" name="Picture 2">
            <a:extLst>
              <a:ext uri="{FF2B5EF4-FFF2-40B4-BE49-F238E27FC236}">
                <a16:creationId xmlns:a16="http://schemas.microsoft.com/office/drawing/2014/main" id="{F5F6E1FD-7603-00E7-CF6C-292C47723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5" y="2529103"/>
            <a:ext cx="4054414" cy="432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8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92D55-1A1E-3ED5-7819-9C2B00EDB78C}"/>
              </a:ext>
            </a:extLst>
          </p:cNvPr>
          <p:cNvSpPr>
            <a:spLocks noGrp="1"/>
          </p:cNvSpPr>
          <p:nvPr>
            <p:ph type="title"/>
          </p:nvPr>
        </p:nvSpPr>
        <p:spPr>
          <a:xfrm>
            <a:off x="1552755" y="158496"/>
            <a:ext cx="6834996" cy="836417"/>
          </a:xfrm>
        </p:spPr>
        <p:txBody>
          <a:bodyPr wrap="square" anchor="ctr">
            <a:normAutofit/>
          </a:bodyPr>
          <a:lstStyle/>
          <a:p>
            <a:pPr algn="l"/>
            <a:r>
              <a:rPr lang="en-GB" sz="3200" b="1" i="0" dirty="0">
                <a:solidFill>
                  <a:srgbClr val="333333"/>
                </a:solidFill>
                <a:effectLst/>
                <a:latin typeface="lato" panose="020F0502020204030203" pitchFamily="34" charset="0"/>
              </a:rPr>
              <a:t>Fuels and Emissions from WUI fires</a:t>
            </a:r>
          </a:p>
        </p:txBody>
      </p:sp>
      <p:sp>
        <p:nvSpPr>
          <p:cNvPr id="3084" name="Text Placeholder 2">
            <a:extLst>
              <a:ext uri="{FF2B5EF4-FFF2-40B4-BE49-F238E27FC236}">
                <a16:creationId xmlns:a16="http://schemas.microsoft.com/office/drawing/2014/main" id="{C50778A5-9696-021E-7E08-DC167D07AB89}"/>
              </a:ext>
            </a:extLst>
          </p:cNvPr>
          <p:cNvSpPr>
            <a:spLocks noGrp="1"/>
          </p:cNvSpPr>
          <p:nvPr>
            <p:ph type="body" idx="1"/>
          </p:nvPr>
        </p:nvSpPr>
        <p:spPr>
          <a:xfrm>
            <a:off x="457200" y="1535113"/>
            <a:ext cx="4040188" cy="639762"/>
          </a:xfrm>
        </p:spPr>
        <p:txBody>
          <a:bodyPr/>
          <a:lstStyle/>
          <a:p>
            <a:endParaRPr lang="en-US"/>
          </a:p>
        </p:txBody>
      </p:sp>
      <p:sp>
        <p:nvSpPr>
          <p:cNvPr id="3086" name="Content Placeholder 3">
            <a:extLst>
              <a:ext uri="{FF2B5EF4-FFF2-40B4-BE49-F238E27FC236}">
                <a16:creationId xmlns:a16="http://schemas.microsoft.com/office/drawing/2014/main" id="{2FC6B118-3C43-8B84-C0E8-7F6C8BA0C279}"/>
              </a:ext>
            </a:extLst>
          </p:cNvPr>
          <p:cNvSpPr>
            <a:spLocks noGrp="1"/>
          </p:cNvSpPr>
          <p:nvPr>
            <p:ph sz="half" idx="2"/>
          </p:nvPr>
        </p:nvSpPr>
        <p:spPr>
          <a:xfrm>
            <a:off x="457200" y="2174875"/>
            <a:ext cx="4040188" cy="3951288"/>
          </a:xfrm>
        </p:spPr>
        <p:txBody>
          <a:bodyPr/>
          <a:lstStyle/>
          <a:p>
            <a:endParaRPr lang="en-US"/>
          </a:p>
        </p:txBody>
      </p:sp>
      <p:sp>
        <p:nvSpPr>
          <p:cNvPr id="3088" name="Text Placeholder 4">
            <a:extLst>
              <a:ext uri="{FF2B5EF4-FFF2-40B4-BE49-F238E27FC236}">
                <a16:creationId xmlns:a16="http://schemas.microsoft.com/office/drawing/2014/main" id="{B920B6EE-DB66-58CC-6C18-189441632199}"/>
              </a:ext>
            </a:extLst>
          </p:cNvPr>
          <p:cNvSpPr>
            <a:spLocks noGrp="1"/>
          </p:cNvSpPr>
          <p:nvPr>
            <p:ph type="body" sz="quarter" idx="3"/>
          </p:nvPr>
        </p:nvSpPr>
        <p:spPr>
          <a:xfrm>
            <a:off x="4645025" y="1535113"/>
            <a:ext cx="4041775" cy="639762"/>
          </a:xfrm>
        </p:spPr>
        <p:txBody>
          <a:bodyPr/>
          <a:lstStyle/>
          <a:p>
            <a:endParaRPr lang="en-US"/>
          </a:p>
        </p:txBody>
      </p:sp>
      <p:sp>
        <p:nvSpPr>
          <p:cNvPr id="4" name="Slide Number Placeholder 3">
            <a:extLst>
              <a:ext uri="{FF2B5EF4-FFF2-40B4-BE49-F238E27FC236}">
                <a16:creationId xmlns:a16="http://schemas.microsoft.com/office/drawing/2014/main" id="{F11B2232-4697-0FCD-4BC6-EB32E08A8560}"/>
              </a:ext>
            </a:extLst>
          </p:cNvPr>
          <p:cNvSpPr>
            <a:spLocks noGrp="1"/>
          </p:cNvSpPr>
          <p:nvPr>
            <p:ph type="sldNum" sz="quarter" idx="12"/>
          </p:nvPr>
        </p:nvSpPr>
        <p:spPr>
          <a:xfrm>
            <a:off x="8274050" y="6616700"/>
            <a:ext cx="752475" cy="238125"/>
          </a:xfrm>
        </p:spPr>
        <p:txBody>
          <a:bodyPr wrap="square" anchor="t">
            <a:normAutofit/>
          </a:bodyPr>
          <a:lstStyle/>
          <a:p>
            <a:pPr>
              <a:spcAft>
                <a:spcPts val="600"/>
              </a:spcAft>
              <a:defRPr/>
            </a:pPr>
            <a:fld id="{FA0EAB54-2F1D-45E4-92F1-EE6FEF140147}" type="slidenum">
              <a:rPr lang="en-US" smtClean="0"/>
              <a:pPr>
                <a:spcAft>
                  <a:spcPts val="600"/>
                </a:spcAft>
                <a:defRPr/>
              </a:pPr>
              <a:t>6</a:t>
            </a:fld>
            <a:endParaRPr lang="en-US"/>
          </a:p>
        </p:txBody>
      </p:sp>
      <p:pic>
        <p:nvPicPr>
          <p:cNvPr id="3076" name="Picture 4">
            <a:extLst>
              <a:ext uri="{FF2B5EF4-FFF2-40B4-BE49-F238E27FC236}">
                <a16:creationId xmlns:a16="http://schemas.microsoft.com/office/drawing/2014/main" id="{07B8E4C9-4CA9-F1C2-9270-5D18D8B5C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7134"/>
            <a:ext cx="9144001" cy="582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2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9BB4E87-967C-9EDD-1B41-076A525A36A3}"/>
              </a:ext>
            </a:extLst>
          </p:cNvPr>
          <p:cNvSpPr>
            <a:spLocks noGrp="1"/>
          </p:cNvSpPr>
          <p:nvPr>
            <p:ph idx="1"/>
          </p:nvPr>
        </p:nvSpPr>
        <p:spPr/>
        <p:txBody>
          <a:bodyPr/>
          <a:lstStyle/>
          <a:p>
            <a:endParaRPr lang="en-GB"/>
          </a:p>
        </p:txBody>
      </p:sp>
      <p:sp>
        <p:nvSpPr>
          <p:cNvPr id="7" name="Slide Number Placeholder 6">
            <a:extLst>
              <a:ext uri="{FF2B5EF4-FFF2-40B4-BE49-F238E27FC236}">
                <a16:creationId xmlns:a16="http://schemas.microsoft.com/office/drawing/2014/main" id="{0B844286-0EC7-CA9C-A4BB-FA1B4FF3ED72}"/>
              </a:ext>
            </a:extLst>
          </p:cNvPr>
          <p:cNvSpPr>
            <a:spLocks noGrp="1"/>
          </p:cNvSpPr>
          <p:nvPr>
            <p:ph type="sldNum" sz="quarter" idx="4294967295"/>
          </p:nvPr>
        </p:nvSpPr>
        <p:spPr>
          <a:xfrm>
            <a:off x="8274050" y="6616700"/>
            <a:ext cx="752475" cy="238125"/>
          </a:xfrm>
        </p:spPr>
        <p:txBody>
          <a:bodyPr/>
          <a:lstStyle/>
          <a:p>
            <a:pPr>
              <a:defRPr/>
            </a:pPr>
            <a:fld id="{4E86B409-79E7-4F33-82E1-C407B9E90C3B}" type="slidenum">
              <a:rPr lang="en-US" smtClean="0"/>
              <a:pPr>
                <a:defRPr/>
              </a:pPr>
              <a:t>7</a:t>
            </a:fld>
            <a:endParaRPr lang="en-US"/>
          </a:p>
        </p:txBody>
      </p:sp>
      <p:pic>
        <p:nvPicPr>
          <p:cNvPr id="10" name="Content Placeholder 6">
            <a:extLst>
              <a:ext uri="{FF2B5EF4-FFF2-40B4-BE49-F238E27FC236}">
                <a16:creationId xmlns:a16="http://schemas.microsoft.com/office/drawing/2014/main" id="{3F820C16-5B7B-9BA8-552B-A8A69D91C1E6}"/>
              </a:ext>
            </a:extLst>
          </p:cNvPr>
          <p:cNvPicPr>
            <a:picLocks noChangeAspect="1"/>
          </p:cNvPicPr>
          <p:nvPr/>
        </p:nvPicPr>
        <p:blipFill>
          <a:blip r:embed="rId3"/>
          <a:stretch>
            <a:fillRect/>
          </a:stretch>
        </p:blipFill>
        <p:spPr>
          <a:xfrm>
            <a:off x="253042" y="950525"/>
            <a:ext cx="8890958" cy="5927304"/>
          </a:xfrm>
          <a:prstGeom prst="rect">
            <a:avLst/>
          </a:prstGeom>
        </p:spPr>
      </p:pic>
      <p:sp>
        <p:nvSpPr>
          <p:cNvPr id="13" name="TextBox 12">
            <a:extLst>
              <a:ext uri="{FF2B5EF4-FFF2-40B4-BE49-F238E27FC236}">
                <a16:creationId xmlns:a16="http://schemas.microsoft.com/office/drawing/2014/main" id="{376CF78F-8DC9-9ACC-A7E3-D21334DA087D}"/>
              </a:ext>
            </a:extLst>
          </p:cNvPr>
          <p:cNvSpPr txBox="1"/>
          <p:nvPr/>
        </p:nvSpPr>
        <p:spPr>
          <a:xfrm>
            <a:off x="1542756" y="191513"/>
            <a:ext cx="6622026" cy="584775"/>
          </a:xfrm>
          <a:prstGeom prst="rect">
            <a:avLst/>
          </a:prstGeom>
          <a:noFill/>
        </p:spPr>
        <p:txBody>
          <a:bodyPr wrap="square">
            <a:spAutoFit/>
          </a:bodyPr>
          <a:lstStyle/>
          <a:p>
            <a:r>
              <a:rPr lang="en-GB" sz="3200" b="1" i="0" dirty="0">
                <a:solidFill>
                  <a:srgbClr val="333333"/>
                </a:solidFill>
                <a:effectLst/>
                <a:latin typeface="lato" panose="020F0502020204030203" pitchFamily="34" charset="0"/>
              </a:rPr>
              <a:t>Fuels and Emissions from WUI fires</a:t>
            </a:r>
            <a:endParaRPr lang="en-GB" sz="3200" b="1" dirty="0"/>
          </a:p>
        </p:txBody>
      </p:sp>
    </p:spTree>
    <p:extLst>
      <p:ext uri="{BB962C8B-B14F-4D97-AF65-F5344CB8AC3E}">
        <p14:creationId xmlns:p14="http://schemas.microsoft.com/office/powerpoint/2010/main" val="150014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274" y="163513"/>
            <a:ext cx="7078963" cy="612775"/>
          </a:xfrm>
        </p:spPr>
        <p:txBody>
          <a:bodyPr/>
          <a:lstStyle/>
          <a:p>
            <a:r>
              <a:rPr lang="en-US" sz="3200" b="1" dirty="0"/>
              <a:t>Research priorities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93136905"/>
              </p:ext>
            </p:extLst>
          </p:nvPr>
        </p:nvGraphicFramePr>
        <p:xfrm>
          <a:off x="42308" y="866051"/>
          <a:ext cx="9059383" cy="5988774"/>
        </p:xfrm>
        <a:graphic>
          <a:graphicData uri="http://schemas.openxmlformats.org/drawingml/2006/table">
            <a:tbl>
              <a:tblPr firstRow="1" firstCol="1" bandRow="1">
                <a:tableStyleId>{5C22544A-7EE6-4342-B048-85BDC9FD1C3A}</a:tableStyleId>
              </a:tblPr>
              <a:tblGrid>
                <a:gridCol w="1087826">
                  <a:extLst>
                    <a:ext uri="{9D8B030D-6E8A-4147-A177-3AD203B41FA5}">
                      <a16:colId xmlns:a16="http://schemas.microsoft.com/office/drawing/2014/main" val="3197206892"/>
                    </a:ext>
                  </a:extLst>
                </a:gridCol>
                <a:gridCol w="2023144">
                  <a:extLst>
                    <a:ext uri="{9D8B030D-6E8A-4147-A177-3AD203B41FA5}">
                      <a16:colId xmlns:a16="http://schemas.microsoft.com/office/drawing/2014/main" val="3983719132"/>
                    </a:ext>
                  </a:extLst>
                </a:gridCol>
                <a:gridCol w="2090304">
                  <a:extLst>
                    <a:ext uri="{9D8B030D-6E8A-4147-A177-3AD203B41FA5}">
                      <a16:colId xmlns:a16="http://schemas.microsoft.com/office/drawing/2014/main" val="2533800001"/>
                    </a:ext>
                  </a:extLst>
                </a:gridCol>
                <a:gridCol w="1930804">
                  <a:extLst>
                    <a:ext uri="{9D8B030D-6E8A-4147-A177-3AD203B41FA5}">
                      <a16:colId xmlns:a16="http://schemas.microsoft.com/office/drawing/2014/main" val="4110643355"/>
                    </a:ext>
                  </a:extLst>
                </a:gridCol>
                <a:gridCol w="1927305">
                  <a:extLst>
                    <a:ext uri="{9D8B030D-6E8A-4147-A177-3AD203B41FA5}">
                      <a16:colId xmlns:a16="http://schemas.microsoft.com/office/drawing/2014/main" val="4076259957"/>
                    </a:ext>
                  </a:extLst>
                </a:gridCol>
              </a:tblGrid>
              <a:tr h="377463">
                <a:tc>
                  <a:txBody>
                    <a:bodyPr/>
                    <a:lstStyle/>
                    <a:p>
                      <a:pPr marL="0" marR="0" algn="ctr">
                        <a:lnSpc>
                          <a:spcPct val="107000"/>
                        </a:lnSpc>
                        <a:spcBef>
                          <a:spcPts val="0"/>
                        </a:spcBef>
                        <a:spcAft>
                          <a:spcPts val="0"/>
                        </a:spcAft>
                      </a:pPr>
                      <a:r>
                        <a:rPr lang="en-US" sz="11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chemeClr val="tx1"/>
                          </a:solidFill>
                          <a:effectLst/>
                        </a:rPr>
                        <a:t>FUELS AND EMISSIONS</a:t>
                      </a:r>
                    </a:p>
                    <a:p>
                      <a:pPr marL="0" marR="0" algn="ctr">
                        <a:lnSpc>
                          <a:spcPct val="107000"/>
                        </a:lnSpc>
                        <a:spcBef>
                          <a:spcPts val="0"/>
                        </a:spcBef>
                        <a:spcAft>
                          <a:spcPts val="0"/>
                        </a:spcAft>
                      </a:pPr>
                      <a:endParaRPr lang="en-US" sz="1200" dirty="0">
                        <a:solidFill>
                          <a:schemeClr val="tx1"/>
                        </a:solidFill>
                        <a:effectLst/>
                      </a:endParaRPr>
                    </a:p>
                    <a:p>
                      <a:pPr marL="0" marR="0" algn="ctr">
                        <a:lnSpc>
                          <a:spcPct val="107000"/>
                        </a:lnSpc>
                        <a:spcBef>
                          <a:spcPts val="0"/>
                        </a:spcBef>
                        <a:spcAft>
                          <a:spcPts val="0"/>
                        </a:spcAft>
                      </a:pP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chemeClr val="tx1"/>
                          </a:solidFill>
                          <a:effectLst/>
                        </a:rPr>
                        <a:t>CHEMISTRY, TRANSPORT, AND TRANSFORMATIONS</a:t>
                      </a:r>
                    </a:p>
                    <a:p>
                      <a:pPr marL="0" marR="0" algn="ctr">
                        <a:lnSpc>
                          <a:spcPct val="107000"/>
                        </a:lnSpc>
                        <a:spcBef>
                          <a:spcPts val="0"/>
                        </a:spcBef>
                        <a:spcAft>
                          <a:spcPts val="0"/>
                        </a:spcAft>
                      </a:pP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chemeClr val="tx1"/>
                          </a:solidFill>
                          <a:effectLst/>
                        </a:rPr>
                        <a:t>EXPOSURE AND HEALTH</a:t>
                      </a:r>
                    </a:p>
                    <a:p>
                      <a:pPr marL="0" marR="0" algn="ctr">
                        <a:lnSpc>
                          <a:spcPct val="107000"/>
                        </a:lnSpc>
                        <a:spcBef>
                          <a:spcPts val="0"/>
                        </a:spcBef>
                        <a:spcAft>
                          <a:spcPts val="0"/>
                        </a:spcAft>
                      </a:pP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chemeClr val="tx1"/>
                          </a:solidFill>
                          <a:effectLst/>
                        </a:rPr>
                        <a:t>MEASUREMENT SCIENCE AND ANALYTICS</a:t>
                      </a:r>
                    </a:p>
                    <a:p>
                      <a:pPr marL="0" marR="0" algn="ctr">
                        <a:lnSpc>
                          <a:spcPct val="107000"/>
                        </a:lnSpc>
                        <a:spcBef>
                          <a:spcPts val="0"/>
                        </a:spcBef>
                        <a:spcAft>
                          <a:spcPts val="0"/>
                        </a:spcAft>
                      </a:pP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316397"/>
                  </a:ext>
                </a:extLst>
              </a:tr>
              <a:tr h="377463">
                <a:tc>
                  <a:txBody>
                    <a:bodyPr/>
                    <a:lstStyle/>
                    <a:p>
                      <a:pPr marL="0" marR="0">
                        <a:lnSpc>
                          <a:spcPct val="107000"/>
                        </a:lnSpc>
                        <a:spcBef>
                          <a:spcPts val="0"/>
                        </a:spcBef>
                        <a:spcAft>
                          <a:spcPts val="0"/>
                        </a:spcAft>
                      </a:pPr>
                      <a:r>
                        <a:rPr lang="en-US" sz="1100" dirty="0">
                          <a:solidFill>
                            <a:schemeClr val="tx1"/>
                          </a:solidFill>
                          <a:effectLst/>
                        </a:rPr>
                        <a:t>Collecting WUI-specific data</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635" algn="ctr">
                        <a:lnSpc>
                          <a:spcPct val="107000"/>
                        </a:lnSpc>
                        <a:spcBef>
                          <a:spcPts val="0"/>
                        </a:spcBef>
                        <a:spcAft>
                          <a:spcPts val="0"/>
                        </a:spcAft>
                      </a:pPr>
                      <a:r>
                        <a:rPr lang="en-US" sz="1100" b="1" dirty="0">
                          <a:solidFill>
                            <a:schemeClr val="tx1"/>
                          </a:solidFill>
                          <a:effectLst/>
                        </a:rPr>
                        <a:t>Assemble data on fuels, emissions, chemistry, transformations, exposure, and health impacts that are attributable to fires at the WUI, differentiated from wildland fires and urban fires, which will require novel measurements and analyses</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8447283"/>
                  </a:ext>
                </a:extLst>
              </a:tr>
              <a:tr h="1556954">
                <a:tc>
                  <a:txBody>
                    <a:bodyPr/>
                    <a:lstStyle/>
                    <a:p>
                      <a:pPr marL="0" marR="0">
                        <a:lnSpc>
                          <a:spcPct val="107000"/>
                        </a:lnSpc>
                        <a:spcBef>
                          <a:spcPts val="0"/>
                        </a:spcBef>
                        <a:spcAft>
                          <a:spcPts val="0"/>
                        </a:spcAft>
                      </a:pPr>
                      <a:r>
                        <a:rPr lang="en-US" sz="1100" dirty="0">
                          <a:solidFill>
                            <a:schemeClr val="tx1"/>
                          </a:solidFill>
                          <a:effectLst/>
                        </a:rPr>
                        <a:t>Fundamental measurements and data</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Identify combustion conditions and emissions typical of WUI fires</a:t>
                      </a:r>
                    </a:p>
                    <a:p>
                      <a:pPr marL="0" marR="0" indent="0">
                        <a:lnSpc>
                          <a:spcPct val="107000"/>
                        </a:lnSpc>
                        <a:spcBef>
                          <a:spcPts val="0"/>
                        </a:spcBef>
                        <a:spcAft>
                          <a:spcPts val="0"/>
                        </a:spcAft>
                        <a:buFont typeface="Arial" panose="020B0604020202020204" pitchFamily="34" charset="0"/>
                        <a:buNone/>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Examine interactions between human-made fuels and wildland fire fuels using mechanistic models and experiments at bench, and larger scales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Identify primary and secondary toxicants emerging from WUI fires </a:t>
                      </a:r>
                    </a:p>
                  </a:txBody>
                  <a:tcPr marL="12359" marR="12359" marT="12359" marB="123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Improve understanding of indoor penetration and composition of WUI fire smoke</a:t>
                      </a:r>
                    </a:p>
                    <a:p>
                      <a:pPr marL="0" marR="0" indent="0">
                        <a:lnSpc>
                          <a:spcPct val="107000"/>
                        </a:lnSpc>
                        <a:spcBef>
                          <a:spcPts val="0"/>
                        </a:spcBef>
                        <a:spcAft>
                          <a:spcPts val="0"/>
                        </a:spcAft>
                        <a:buFont typeface="Arial" panose="020B0604020202020204" pitchFamily="34" charset="0"/>
                        <a:buNone/>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Evaluate health implications of smoke constituents, and exposure to constituents in water</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Develop new analytical capabilities for measuring chemical, particle, and biological indicators of WUI fire toxicants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638680"/>
                  </a:ext>
                </a:extLst>
              </a:tr>
              <a:tr h="1513322">
                <a:tc>
                  <a:txBody>
                    <a:bodyPr/>
                    <a:lstStyle/>
                    <a:p>
                      <a:pPr marL="0" marR="0">
                        <a:lnSpc>
                          <a:spcPct val="107000"/>
                        </a:lnSpc>
                        <a:spcBef>
                          <a:spcPts val="0"/>
                        </a:spcBef>
                        <a:spcAft>
                          <a:spcPts val="0"/>
                        </a:spcAft>
                      </a:pPr>
                      <a:r>
                        <a:rPr lang="en-US" sz="1100" dirty="0">
                          <a:solidFill>
                            <a:schemeClr val="tx1"/>
                          </a:solidFill>
                          <a:effectLst/>
                        </a:rPr>
                        <a:t>Field and population studies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Assess fuels, consumption, and emissions of WUI fires</a:t>
                      </a:r>
                    </a:p>
                    <a:p>
                      <a:pPr marL="171450" marR="0" indent="-171450">
                        <a:lnSpc>
                          <a:spcPct val="107000"/>
                        </a:lnSpc>
                        <a:spcBef>
                          <a:spcPts val="0"/>
                        </a:spcBef>
                        <a:spcAft>
                          <a:spcPts val="0"/>
                        </a:spcAft>
                        <a:buFont typeface="Arial" panose="020B0604020202020204" pitchFamily="34" charset="0"/>
                        <a:buChar char="•"/>
                      </a:pP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Identify the key precursors and formation pathways of secondary species with toxic potential, </a:t>
                      </a:r>
                    </a:p>
                    <a:p>
                      <a:pPr marL="171450" marR="0" indent="-171450">
                        <a:lnSpc>
                          <a:spcPct val="107000"/>
                        </a:lnSpc>
                        <a:spcBef>
                          <a:spcPts val="0"/>
                        </a:spcBef>
                        <a:spcAft>
                          <a:spcPts val="0"/>
                        </a:spcAft>
                        <a:buFont typeface="Arial" panose="020B0604020202020204" pitchFamily="34" charset="0"/>
                        <a:buChar char="•"/>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Identify key chemical species that can impact water and soils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Characterize multi-route and multimedia exposures and health impacts </a:t>
                      </a:r>
                    </a:p>
                    <a:p>
                      <a:pPr marL="0" marR="0" indent="0">
                        <a:lnSpc>
                          <a:spcPct val="107000"/>
                        </a:lnSpc>
                        <a:spcBef>
                          <a:spcPts val="0"/>
                        </a:spcBef>
                        <a:spcAft>
                          <a:spcPts val="0"/>
                        </a:spcAft>
                        <a:buFont typeface="Arial" panose="020B0604020202020204" pitchFamily="34" charset="0"/>
                        <a:buNone/>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Improve understanding of acute and long-term health effects of WUI fire toxicant exposures</a:t>
                      </a:r>
                    </a:p>
                  </a:txBody>
                  <a:tcPr marL="12359" marR="12359" marT="12359" marB="123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Develop biomarkers specific for WUI fires that can be used for exposure and toxicity assessment</a:t>
                      </a:r>
                    </a:p>
                    <a:p>
                      <a:pPr marL="171450" marR="0" indent="-171450">
                        <a:lnSpc>
                          <a:spcPct val="107000"/>
                        </a:lnSpc>
                        <a:spcBef>
                          <a:spcPts val="0"/>
                        </a:spcBef>
                        <a:spcAft>
                          <a:spcPts val="0"/>
                        </a:spcAft>
                        <a:buFont typeface="Arial" panose="020B0604020202020204" pitchFamily="34" charset="0"/>
                        <a:buChar char="•"/>
                      </a:pP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258096"/>
                  </a:ext>
                </a:extLst>
              </a:tr>
              <a:tr h="1497313">
                <a:tc>
                  <a:txBody>
                    <a:bodyPr/>
                    <a:lstStyle/>
                    <a:p>
                      <a:pPr marL="0" marR="0">
                        <a:lnSpc>
                          <a:spcPct val="107000"/>
                        </a:lnSpc>
                        <a:spcBef>
                          <a:spcPts val="0"/>
                        </a:spcBef>
                        <a:spcAft>
                          <a:spcPts val="0"/>
                        </a:spcAft>
                      </a:pPr>
                      <a:r>
                        <a:rPr lang="en-US" sz="1100" dirty="0">
                          <a:solidFill>
                            <a:schemeClr val="tx1"/>
                          </a:solidFill>
                          <a:effectLst/>
                        </a:rPr>
                        <a:t>Prediction, assessment, and exposure-mitigation capabilities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T w="12700" cap="flat" cmpd="sng" algn="ctr">
                      <a:solidFill>
                        <a:schemeClr val="tx1"/>
                      </a:solidFill>
                      <a:prstDash val="solid"/>
                      <a:round/>
                      <a:headEnd type="none" w="med" len="med"/>
                      <a:tailEnd type="none" w="med" len="med"/>
                    </a:lnT>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Develop risk assessment procedures for WUI fires</a:t>
                      </a:r>
                    </a:p>
                    <a:p>
                      <a:pPr marL="0" marR="0" indent="0">
                        <a:lnSpc>
                          <a:spcPct val="107000"/>
                        </a:lnSpc>
                        <a:spcBef>
                          <a:spcPts val="0"/>
                        </a:spcBef>
                        <a:spcAft>
                          <a:spcPts val="0"/>
                        </a:spcAft>
                        <a:buFont typeface="Arial" panose="020B0604020202020204" pitchFamily="34" charset="0"/>
                        <a:buNone/>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Develop predictive models of WUI fire combustion and emissions</a:t>
                      </a:r>
                    </a:p>
                  </a:txBody>
                  <a:tcPr marL="12359" marR="12359" marT="12359" marB="1235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Create improved retrospective and prospective models of WUI fire exposures </a:t>
                      </a:r>
                    </a:p>
                    <a:p>
                      <a:pPr marL="0" marR="0" indent="0">
                        <a:lnSpc>
                          <a:spcPct val="107000"/>
                        </a:lnSpc>
                        <a:spcBef>
                          <a:spcPts val="0"/>
                        </a:spcBef>
                        <a:spcAft>
                          <a:spcPts val="0"/>
                        </a:spcAft>
                        <a:buFont typeface="Arial" panose="020B0604020202020204" pitchFamily="34" charset="0"/>
                        <a:buNone/>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Evaluate risks to community water systems and response plans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Measure the effectiveness of interventions for firefighters</a:t>
                      </a:r>
                    </a:p>
                    <a:p>
                      <a:pPr marL="171450" marR="0" indent="-171450">
                        <a:lnSpc>
                          <a:spcPct val="107000"/>
                        </a:lnSpc>
                        <a:spcBef>
                          <a:spcPts val="0"/>
                        </a:spcBef>
                        <a:spcAft>
                          <a:spcPts val="0"/>
                        </a:spcAft>
                        <a:buFont typeface="Arial" panose="020B0604020202020204" pitchFamily="34" charset="0"/>
                        <a:buChar char="•"/>
                      </a:pPr>
                      <a:endParaRPr lang="en-US" sz="1100" dirty="0">
                        <a:solidFill>
                          <a:schemeClr val="tx1"/>
                        </a:solidFill>
                        <a:effectLst/>
                      </a:endParaRPr>
                    </a:p>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Expand identification of vulnerable populations and culturally appropriate interventions</a:t>
                      </a:r>
                    </a:p>
                  </a:txBody>
                  <a:tcPr marL="12359" marR="12359" marT="12359" marB="123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71450" marR="0" indent="-171450">
                        <a:lnSpc>
                          <a:spcPct val="107000"/>
                        </a:lnSpc>
                        <a:spcBef>
                          <a:spcPts val="0"/>
                        </a:spcBef>
                        <a:spcAft>
                          <a:spcPts val="0"/>
                        </a:spcAft>
                        <a:buFont typeface="Arial" panose="020B0604020202020204" pitchFamily="34" charset="0"/>
                        <a:buChar char="•"/>
                      </a:pPr>
                      <a:r>
                        <a:rPr lang="en-US" sz="1100" dirty="0">
                          <a:solidFill>
                            <a:schemeClr val="tx1"/>
                          </a:solidFill>
                          <a:effectLst/>
                        </a:rPr>
                        <a:t>Deploy multi-scale sensing capabilities to assess chemical compositions of WUI fire plumes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59" marR="12359" marT="12359" marB="1235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99136929"/>
                  </a:ext>
                </a:extLst>
              </a:tr>
            </a:tbl>
          </a:graphicData>
        </a:graphic>
      </p:graphicFrame>
      <p:sp>
        <p:nvSpPr>
          <p:cNvPr id="4" name="Slide Number Placeholder 3"/>
          <p:cNvSpPr>
            <a:spLocks noGrp="1"/>
          </p:cNvSpPr>
          <p:nvPr>
            <p:ph type="sldNum" sz="quarter" idx="4294967295"/>
          </p:nvPr>
        </p:nvSpPr>
        <p:spPr>
          <a:xfrm>
            <a:off x="8274050" y="6616700"/>
            <a:ext cx="752475" cy="238125"/>
          </a:xfrm>
        </p:spPr>
        <p:txBody>
          <a:bodyPr/>
          <a:lstStyle/>
          <a:p>
            <a:fld id="{7D719527-7B7D-4A2D-ABD1-359B6741A748}" type="slidenum">
              <a:rPr lang="en-US" smtClean="0"/>
              <a:t>8</a:t>
            </a:fld>
            <a:endParaRPr lang="en-US"/>
          </a:p>
        </p:txBody>
      </p:sp>
      <p:pic>
        <p:nvPicPr>
          <p:cNvPr id="3" name="Picture 2" descr="Data collection and research needs for WUI fires are interdependent ">
            <a:extLst>
              <a:ext uri="{FF2B5EF4-FFF2-40B4-BE49-F238E27FC236}">
                <a16:creationId xmlns:a16="http://schemas.microsoft.com/office/drawing/2014/main" id="{689335ED-B278-93A5-491C-433022588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57" b="3095"/>
          <a:stretch/>
        </p:blipFill>
        <p:spPr bwMode="auto">
          <a:xfrm>
            <a:off x="385763" y="776288"/>
            <a:ext cx="8225802" cy="533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81509" y="114300"/>
            <a:ext cx="7562491" cy="958850"/>
          </a:xfrm>
        </p:spPr>
        <p:txBody>
          <a:bodyPr/>
          <a:lstStyle/>
          <a:p>
            <a:pPr eaLnBrk="1" hangingPunct="1"/>
            <a:r>
              <a:rPr lang="en-GB" sz="4000">
                <a:solidFill>
                  <a:schemeClr val="accent6"/>
                </a:solidFill>
              </a:rPr>
              <a:t>Committee Recommendations</a:t>
            </a:r>
            <a:endParaRPr lang="en-GB" sz="4000" dirty="0">
              <a:solidFill>
                <a:schemeClr val="accent6"/>
              </a:solidFill>
            </a:endParaRPr>
          </a:p>
        </p:txBody>
      </p:sp>
      <p:sp>
        <p:nvSpPr>
          <p:cNvPr id="3" name="Content Placeholder 4">
            <a:extLst>
              <a:ext uri="{FF2B5EF4-FFF2-40B4-BE49-F238E27FC236}">
                <a16:creationId xmlns:a16="http://schemas.microsoft.com/office/drawing/2014/main" id="{0525675A-B6DF-45F4-DFD1-AF19CCB88CA2}"/>
              </a:ext>
            </a:extLst>
          </p:cNvPr>
          <p:cNvSpPr txBox="1">
            <a:spLocks/>
          </p:cNvSpPr>
          <p:nvPr/>
        </p:nvSpPr>
        <p:spPr bwMode="auto">
          <a:xfrm>
            <a:off x="69731" y="1519327"/>
            <a:ext cx="4784065" cy="46812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50000"/>
              </a:spcBef>
              <a:spcAft>
                <a:spcPct val="0"/>
              </a:spcAft>
              <a:buClr>
                <a:srgbClr val="C9C9C9"/>
              </a:buClr>
              <a:buSzPct val="80000"/>
              <a:buChar char="•"/>
              <a:defRPr sz="2000">
                <a:solidFill>
                  <a:schemeClr val="tx1"/>
                </a:solidFill>
                <a:latin typeface="+mn-lt"/>
                <a:ea typeface="+mn-ea"/>
                <a:cs typeface="+mn-cs"/>
              </a:defRPr>
            </a:lvl1pPr>
            <a:lvl2pPr marL="571500" indent="-228600" algn="l" rtl="0" eaLnBrk="0" fontAlgn="base" hangingPunct="0">
              <a:spcBef>
                <a:spcPct val="50000"/>
              </a:spcBef>
              <a:spcAft>
                <a:spcPct val="0"/>
              </a:spcAft>
              <a:buClr>
                <a:srgbClr val="C9C9C9"/>
              </a:buClr>
              <a:buSzPct val="80000"/>
              <a:buChar char="•"/>
              <a:defRPr sz="2800">
                <a:solidFill>
                  <a:schemeClr val="tx1"/>
                </a:solidFill>
                <a:latin typeface="+mn-lt"/>
              </a:defRPr>
            </a:lvl2pPr>
            <a:lvl3pPr marL="857250" indent="-171450" algn="l" rtl="0" eaLnBrk="0" fontAlgn="base" hangingPunct="0">
              <a:spcBef>
                <a:spcPct val="50000"/>
              </a:spcBef>
              <a:spcAft>
                <a:spcPct val="0"/>
              </a:spcAft>
              <a:buClr>
                <a:srgbClr val="C9C9C9"/>
              </a:buClr>
              <a:buSzPct val="80000"/>
              <a:buChar char="•"/>
              <a:defRPr sz="1600">
                <a:solidFill>
                  <a:schemeClr val="tx1"/>
                </a:solidFill>
                <a:latin typeface="+mn-lt"/>
              </a:defRPr>
            </a:lvl3pPr>
            <a:lvl4pPr marL="1143000" indent="-171450" algn="l" rtl="0" eaLnBrk="0" fontAlgn="base" hangingPunct="0">
              <a:spcBef>
                <a:spcPct val="50000"/>
              </a:spcBef>
              <a:spcAft>
                <a:spcPct val="0"/>
              </a:spcAft>
              <a:buClr>
                <a:srgbClr val="C9C9C9"/>
              </a:buClr>
              <a:buSzPct val="80000"/>
              <a:buChar char="•"/>
              <a:defRPr sz="1400">
                <a:solidFill>
                  <a:schemeClr val="tx1"/>
                </a:solidFill>
                <a:latin typeface="+mn-lt"/>
              </a:defRPr>
            </a:lvl4pPr>
            <a:lvl5pPr marL="1371600" indent="-114300" algn="l" rtl="0" eaLnBrk="0" fontAlgn="base" hangingPunct="0">
              <a:spcBef>
                <a:spcPct val="50000"/>
              </a:spcBef>
              <a:spcAft>
                <a:spcPct val="0"/>
              </a:spcAft>
              <a:buClr>
                <a:srgbClr val="C9C9C9"/>
              </a:buClr>
              <a:buSzPct val="80000"/>
              <a:buChar char="•"/>
              <a:defRPr sz="1200">
                <a:solidFill>
                  <a:schemeClr val="tx1"/>
                </a:solidFill>
                <a:latin typeface="+mn-lt"/>
              </a:defRPr>
            </a:lvl5pPr>
            <a:lvl6pPr marL="1828800" indent="-114300" algn="l" rtl="0" fontAlgn="base">
              <a:spcBef>
                <a:spcPct val="50000"/>
              </a:spcBef>
              <a:spcAft>
                <a:spcPct val="0"/>
              </a:spcAft>
              <a:buClr>
                <a:srgbClr val="C9C9C9"/>
              </a:buClr>
              <a:buSzPct val="80000"/>
              <a:buChar char="•"/>
              <a:defRPr sz="1200">
                <a:solidFill>
                  <a:schemeClr val="bg1"/>
                </a:solidFill>
                <a:latin typeface="+mn-lt"/>
              </a:defRPr>
            </a:lvl6pPr>
            <a:lvl7pPr marL="2286000" indent="-114300" algn="l" rtl="0" fontAlgn="base">
              <a:spcBef>
                <a:spcPct val="50000"/>
              </a:spcBef>
              <a:spcAft>
                <a:spcPct val="0"/>
              </a:spcAft>
              <a:buClr>
                <a:srgbClr val="C9C9C9"/>
              </a:buClr>
              <a:buSzPct val="80000"/>
              <a:buChar char="•"/>
              <a:defRPr sz="1200">
                <a:solidFill>
                  <a:schemeClr val="bg1"/>
                </a:solidFill>
                <a:latin typeface="+mn-lt"/>
              </a:defRPr>
            </a:lvl7pPr>
            <a:lvl8pPr marL="2743200" indent="-114300" algn="l" rtl="0" fontAlgn="base">
              <a:spcBef>
                <a:spcPct val="50000"/>
              </a:spcBef>
              <a:spcAft>
                <a:spcPct val="0"/>
              </a:spcAft>
              <a:buClr>
                <a:srgbClr val="C9C9C9"/>
              </a:buClr>
              <a:buSzPct val="80000"/>
              <a:buChar char="•"/>
              <a:defRPr sz="1200">
                <a:solidFill>
                  <a:schemeClr val="bg1"/>
                </a:solidFill>
                <a:latin typeface="+mn-lt"/>
              </a:defRPr>
            </a:lvl8pPr>
            <a:lvl9pPr marL="3200400" indent="-114300" algn="l" rtl="0" fontAlgn="base">
              <a:spcBef>
                <a:spcPct val="50000"/>
              </a:spcBef>
              <a:spcAft>
                <a:spcPct val="0"/>
              </a:spcAft>
              <a:buClr>
                <a:srgbClr val="C9C9C9"/>
              </a:buClr>
              <a:buSzPct val="80000"/>
              <a:buChar char="•"/>
              <a:defRPr sz="1200">
                <a:solidFill>
                  <a:schemeClr val="bg1"/>
                </a:solidFill>
                <a:latin typeface="+mn-lt"/>
              </a:defRPr>
            </a:lvl9pPr>
          </a:lstStyle>
          <a:p>
            <a:pPr algn="just">
              <a:buClr>
                <a:schemeClr val="accent6"/>
              </a:buClr>
              <a:buSzPct val="100000"/>
              <a:buFont typeface="Wingdings" panose="05000000000000000000" pitchFamily="2" charset="2"/>
              <a:buChar char="§"/>
            </a:pPr>
            <a:r>
              <a:rPr lang="en-US" sz="1800" kern="0" dirty="0"/>
              <a:t>Researchers and agencies: an integrated, multidisciplinary research agenda.  </a:t>
            </a:r>
          </a:p>
          <a:p>
            <a:pPr algn="just">
              <a:buClr>
                <a:schemeClr val="accent6"/>
              </a:buClr>
              <a:buSzPct val="100000"/>
              <a:buFont typeface="Wingdings" panose="05000000000000000000" pitchFamily="2" charset="2"/>
              <a:buChar char="§"/>
            </a:pPr>
            <a:r>
              <a:rPr lang="en-US" sz="1800" dirty="0"/>
              <a:t>Novel measurements and analyses for WUI data </a:t>
            </a:r>
            <a:r>
              <a:rPr lang="en-US" sz="1800" dirty="0">
                <a:solidFill>
                  <a:schemeClr val="tx1"/>
                </a:solidFill>
                <a:effectLst/>
              </a:rPr>
              <a:t>on fuels, emissions, exposure, and health impacts.</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Clr>
                <a:schemeClr val="accent6"/>
              </a:buClr>
              <a:buSzPct val="100000"/>
              <a:buFont typeface="Wingdings" panose="05000000000000000000" pitchFamily="2" charset="2"/>
              <a:buChar char="§"/>
            </a:pPr>
            <a:r>
              <a:rPr lang="en-US" sz="1800" kern="0" dirty="0"/>
              <a:t>Agencies and investigators: widely accessible repositories for data and information relevant to WUI fires.</a:t>
            </a:r>
          </a:p>
          <a:p>
            <a:pPr algn="just">
              <a:buClr>
                <a:schemeClr val="accent6"/>
              </a:buClr>
              <a:buSzPct val="100000"/>
              <a:buFont typeface="Wingdings" panose="05000000000000000000" pitchFamily="2" charset="2"/>
              <a:buChar char="§"/>
            </a:pPr>
            <a:r>
              <a:rPr lang="en-US" sz="1800" dirty="0"/>
              <a:t>Best practices for mitigation measures, and best practices for information dissemination. </a:t>
            </a:r>
          </a:p>
          <a:p>
            <a:pPr algn="just">
              <a:buClr>
                <a:schemeClr val="accent6"/>
              </a:buClr>
              <a:buSzPct val="100000"/>
              <a:buFont typeface="Wingdings" panose="05000000000000000000" pitchFamily="2" charset="2"/>
              <a:buChar char="§"/>
            </a:pPr>
            <a:r>
              <a:rPr lang="en-US" sz="1800" kern="0" dirty="0"/>
              <a:t>Policy-relevant research findings, and for decision-makers working with at-risk communities and vulnerable populations.</a:t>
            </a:r>
          </a:p>
          <a:p>
            <a:pPr algn="just">
              <a:buClr>
                <a:schemeClr val="accent6"/>
              </a:buClr>
              <a:buSzPct val="100000"/>
              <a:buFont typeface="Wingdings" panose="05000000000000000000" pitchFamily="2" charset="2"/>
              <a:buChar char="§"/>
            </a:pPr>
            <a:endParaRPr lang="en-US" sz="1800" kern="0" dirty="0"/>
          </a:p>
        </p:txBody>
      </p:sp>
      <p:pic>
        <p:nvPicPr>
          <p:cNvPr id="8" name="Picture 7">
            <a:extLst>
              <a:ext uri="{FF2B5EF4-FFF2-40B4-BE49-F238E27FC236}">
                <a16:creationId xmlns:a16="http://schemas.microsoft.com/office/drawing/2014/main" id="{C18268DB-D7AB-2A37-77D3-779B35356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746" y="1288211"/>
            <a:ext cx="3974523" cy="5143500"/>
          </a:xfrm>
          <a:prstGeom prst="rect">
            <a:avLst/>
          </a:prstGeom>
        </p:spPr>
      </p:pic>
    </p:spTree>
    <p:extLst>
      <p:ext uri="{BB962C8B-B14F-4D97-AF65-F5344CB8AC3E}">
        <p14:creationId xmlns:p14="http://schemas.microsoft.com/office/powerpoint/2010/main" val="19989250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PROPS" val="doc-id:23125137"/>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9&quot;&gt;&lt;property id=&quot;20148&quot; value=&quot;5&quot;/&gt;&lt;property id=&quot;20300&quot; value=&quot;Slide 1 - &amp;quot;Department of&amp;quot;&quot;/&gt;&lt;property id=&quot;20307&quot; value=&quot;261&quot;/&gt;&lt;/object&gt;&lt;object type=&quot;3&quot; unique_id=&quot;10010&quot;&gt;&lt;property id=&quot;20148&quot; value=&quot;5&quot;/&gt;&lt;property id=&quot;20300&quot; value=&quot;Slide 2 - &amp;quot;Horizontal Split Pod – Two Thirds / One Third&amp;quot;&quot;/&gt;&lt;property id=&quot;20307&quot; value=&quot;262&quot;/&gt;&lt;/object&gt;&lt;object type=&quot;3&quot; unique_id=&quot;10011&quot;&gt;&lt;property id=&quot;20148&quot; value=&quot;5&quot;/&gt;&lt;property id=&quot;20300&quot; value=&quot;Slide 3 - &amp;quot;Horizontal Split Pod – 50 / 50&amp;quot;&quot;/&gt;&lt;property id=&quot;20307&quot; value=&quot;263&quot;/&gt;&lt;/object&gt;&lt;object type=&quot;3&quot; unique_id=&quot;10012&quot;&gt;&lt;property id=&quot;20148&quot; value=&quot;5&quot;/&gt;&lt;property id=&quot;20300&quot; value=&quot;Slide 4 - &amp;quot;Horizontal Split Pod – 50 / 50 with image pod&amp;quot;&quot;/&gt;&lt;property id=&quot;20307&quot; value=&quot;264&quot;/&gt;&lt;/object&gt;&lt;object type=&quot;3&quot; unique_id=&quot;10013&quot;&gt;&lt;property id=&quot;20148&quot; value=&quot;5&quot;/&gt;&lt;property id=&quot;20300&quot; value=&quot;Slide 5 - &amp;quot;Split Pod - Vertical&amp;quot;&quot;/&gt;&lt;property id=&quot;20307&quot; value=&quot;273&quot;/&gt;&lt;/object&gt;&lt;object type=&quot;3&quot; unique_id=&quot;10014&quot;&gt;&lt;property id=&quot;20148&quot; value=&quot;5&quot;/&gt;&lt;property id=&quot;20300&quot; value=&quot;Slide 6 - &amp;quot;Split Pod – Vertical Skinny&amp;quot;&quot;/&gt;&lt;property id=&quot;20307&quot; value=&quot;274&quot;/&gt;&lt;/object&gt;&lt;object type=&quot;3&quot; unique_id=&quot;10015&quot;&gt;&lt;property id=&quot;20148&quot; value=&quot;5&quot;/&gt;&lt;property id=&quot;20300&quot; value=&quot;Slide 7 - &amp;quot;Two Column with Titles&amp;quot;&quot;/&gt;&lt;property id=&quot;20307&quot; value=&quot;266&quot;/&gt;&lt;/object&gt;&lt;object type=&quot;3&quot; unique_id=&quot;10016&quot;&gt;&lt;property id=&quot;20148&quot; value=&quot;5&quot;/&gt;&lt;property id=&quot;20300&quot; value=&quot;Slide 8 - &amp;quot;Two Column - Full&amp;quot;&quot;/&gt;&lt;property id=&quot;20307&quot; value=&quot;267&quot;/&gt;&lt;/object&gt;&lt;object type=&quot;3&quot; unique_id=&quot;10017&quot;&gt;&lt;property id=&quot;20148&quot; value=&quot;5&quot;/&gt;&lt;property id=&quot;20300&quot; value=&quot;Slide 9 - &amp;quot;Three Column with Titles&amp;quot;&quot;/&gt;&lt;property id=&quot;20307&quot; value=&quot;268&quot;/&gt;&lt;/object&gt;&lt;object type=&quot;3&quot; unique_id=&quot;10018&quot;&gt;&lt;property id=&quot;20148&quot; value=&quot;5&quot;/&gt;&lt;property id=&quot;20300&quot; value=&quot;Slide 10 - &amp;quot;Three Column - Full&amp;quot;&quot;/&gt;&lt;property id=&quot;20307&quot; value=&quot;269&quot;/&gt;&lt;/object&gt;&lt;object type=&quot;3&quot; unique_id=&quot;10019&quot;&gt;&lt;property id=&quot;20148&quot; value=&quot;5&quot;/&gt;&lt;property id=&quot;20300&quot; value=&quot;Slide 11 - &amp;quot;Four Quadrant Layout&amp;quot;&quot;/&gt;&lt;property id=&quot;20307&quot; value=&quot;270&quot;/&gt;&lt;/object&gt;&lt;object type=&quot;3&quot; unique_id=&quot;10020&quot;&gt;&lt;property id=&quot;20148&quot; value=&quot;5&quot;/&gt;&lt;property id=&quot;20300&quot; value=&quot;Slide 13&quot;/&gt;&lt;property id=&quot;20307&quot; value=&quot;271&quot;/&gt;&lt;/object&gt;&lt;object type=&quot;3&quot; unique_id=&quot;10021&quot;&gt;&lt;property id=&quot;20148&quot; value=&quot;5&quot;/&gt;&lt;property id=&quot;20300&quot; value=&quot;Slide 14 - &amp;quot;Giant Logo Layout&amp;quot;&quot;/&gt;&lt;property id=&quot;20307&quot; value=&quot;272&quot;/&gt;&lt;/object&gt;&lt;object type=&quot;3&quot; unique_id=&quot;10187&quot;&gt;&lt;property id=&quot;20148&quot; value=&quot;5&quot;/&gt;&lt;property id=&quot;20300&quot; value=&quot;Slide 12 - &amp;quot;Four Quadrant Layout&amp;quot;&quot;/&gt;&lt;property id=&quot;20307&quot; value=&quot;275&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8.9"/>
</p:tagLst>
</file>

<file path=ppt/tags/tag3.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9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9_Default Design">
      <a:majorFont>
        <a:latin typeface="Arial"/>
        <a:ea typeface=""/>
        <a:cs typeface=""/>
      </a:majorFont>
      <a:minorFont>
        <a:latin typeface="VonnesTT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9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Default Design">
  <a:themeElements>
    <a:clrScheme name="12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1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13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3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1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Default Design">
  <a:themeElements>
    <a:clrScheme name="14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1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4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5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7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8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F8B9F"/>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851</TotalTime>
  <Words>1110</Words>
  <Application>Microsoft Office PowerPoint</Application>
  <PresentationFormat>On-screen Show (4:3)</PresentationFormat>
  <Paragraphs>150</Paragraphs>
  <Slides>15</Slides>
  <Notes>11</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15</vt:i4>
      </vt:variant>
    </vt:vector>
  </HeadingPairs>
  <TitlesOfParts>
    <vt:vector size="36" baseType="lpstr">
      <vt:lpstr>Arial</vt:lpstr>
      <vt:lpstr>Calibri</vt:lpstr>
      <vt:lpstr>Frutiger 45 Light</vt:lpstr>
      <vt:lpstr>Frutiger 55 Roman</vt:lpstr>
      <vt:lpstr>lato</vt:lpstr>
      <vt:lpstr>Times New Roman</vt:lpstr>
      <vt:lpstr>VonnesTTBook</vt:lpstr>
      <vt:lpstr>Wingdings</vt:lpstr>
      <vt:lpstr>1_Default Design</vt:lpstr>
      <vt:lpstr>2_Default Design</vt:lpstr>
      <vt:lpstr>14_Default Design</vt:lpstr>
      <vt:lpstr>3_Default Design</vt:lpstr>
      <vt:lpstr>4_Default Design</vt:lpstr>
      <vt:lpstr>5_Default Design</vt:lpstr>
      <vt:lpstr>6_Default Design</vt:lpstr>
      <vt:lpstr>7_Default Design</vt:lpstr>
      <vt:lpstr>8_Default Design</vt:lpstr>
      <vt:lpstr>9_Default Design</vt:lpstr>
      <vt:lpstr>12_Default Design</vt:lpstr>
      <vt:lpstr>13_Default Design</vt:lpstr>
      <vt:lpstr>11_Default Design</vt:lpstr>
      <vt:lpstr>What Do We Know About Wildland Urban Interface Fires?</vt:lpstr>
      <vt:lpstr>A little bit about me…….</vt:lpstr>
      <vt:lpstr>Wildland Urban Interface Fires</vt:lpstr>
      <vt:lpstr>WUI FIRES</vt:lpstr>
      <vt:lpstr>WUI fires</vt:lpstr>
      <vt:lpstr>Fuels and Emissions from WUI fires</vt:lpstr>
      <vt:lpstr>PowerPoint Presentation</vt:lpstr>
      <vt:lpstr>Research priorities</vt:lpstr>
      <vt:lpstr>Committee Recommendations</vt:lpstr>
      <vt:lpstr>Firefighters and their health</vt:lpstr>
      <vt:lpstr>Firefighters and their health</vt:lpstr>
      <vt:lpstr>PowerPoint Presentation</vt:lpstr>
      <vt:lpstr>UK Firefighters and their death</vt:lpstr>
      <vt:lpstr> Peat Fires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Firefighters and Their Health</dc:title>
  <dc:creator>Anna A Stec</dc:creator>
  <cp:lastModifiedBy>Roy Porter FOCUS AV</cp:lastModifiedBy>
  <cp:revision>140</cp:revision>
  <dcterms:created xsi:type="dcterms:W3CDTF">2020-12-16T23:55:16Z</dcterms:created>
  <dcterms:modified xsi:type="dcterms:W3CDTF">2022-11-09T11:13:37Z</dcterms:modified>
</cp:coreProperties>
</file>