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5" r:id="rId4"/>
    <p:sldMasterId id="2147483692" r:id="rId5"/>
  </p:sldMasterIdLst>
  <p:notesMasterIdLst>
    <p:notesMasterId r:id="rId27"/>
  </p:notesMasterIdLst>
  <p:sldIdLst>
    <p:sldId id="404" r:id="rId6"/>
    <p:sldId id="405" r:id="rId7"/>
    <p:sldId id="393" r:id="rId8"/>
    <p:sldId id="389" r:id="rId9"/>
    <p:sldId id="394" r:id="rId10"/>
    <p:sldId id="390" r:id="rId11"/>
    <p:sldId id="370" r:id="rId12"/>
    <p:sldId id="413" r:id="rId13"/>
    <p:sldId id="406" r:id="rId14"/>
    <p:sldId id="407" r:id="rId15"/>
    <p:sldId id="398" r:id="rId16"/>
    <p:sldId id="408" r:id="rId17"/>
    <p:sldId id="412" r:id="rId18"/>
    <p:sldId id="414" r:id="rId19"/>
    <p:sldId id="257" r:id="rId20"/>
    <p:sldId id="258" r:id="rId21"/>
    <p:sldId id="259" r:id="rId22"/>
    <p:sldId id="261" r:id="rId23"/>
    <p:sldId id="262" r:id="rId24"/>
    <p:sldId id="403" r:id="rId25"/>
    <p:sldId id="40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F1ED8A-4164-464E-AD22-E11A517E5E83}" v="39" dt="2022-11-04T11:03:27.1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4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127D7C-1FCD-4D4B-8518-5F8A0C81CA81}" type="datetimeFigureOut">
              <a:rPr lang="nl-NL" smtClean="0"/>
              <a:t>8-11-2022</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2561B-87FD-494A-AE0F-3F4D843319BC}" type="slidenum">
              <a:rPr lang="nl-NL" smtClean="0"/>
              <a:t>‹#›</a:t>
            </a:fld>
            <a:endParaRPr lang="nl-NL"/>
          </a:p>
        </p:txBody>
      </p:sp>
    </p:spTree>
    <p:extLst>
      <p:ext uri="{BB962C8B-B14F-4D97-AF65-F5344CB8AC3E}">
        <p14:creationId xmlns:p14="http://schemas.microsoft.com/office/powerpoint/2010/main" val="3681402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3f3b1421a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3f3b1421a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800">
              <a:solidFill>
                <a:srgbClr val="595959"/>
              </a:solidFill>
            </a:endParaRPr>
          </a:p>
          <a:p>
            <a:pPr marL="0" lvl="0" indent="0" algn="l" rtl="0">
              <a:spcBef>
                <a:spcPts val="120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3f3b1421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3f3b1421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3f3b1421a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13f3b1421a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3f3b1421ad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3f3b1421ad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3f3b1421ad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3f3b1421a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The main problem in Las Maquinas was that all the adaptations were designed for use within the fire event (temporal). Adaptations were not made before the event occured - no effort to increase vegetation heterogeneity or community resilience. Shows that if you only focus on global adaptations e.g. knowledge exchange but only apply it on a temporal scale of within the fire suffering will still occur.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0A1D3-4230-4458-BCBC-CFC257B3C0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218D944-6A22-48D8-88F4-1E4972D4F3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113800C-96F7-4417-9A4B-7339480E6630}"/>
              </a:ext>
            </a:extLst>
          </p:cNvPr>
          <p:cNvSpPr>
            <a:spLocks noGrp="1"/>
          </p:cNvSpPr>
          <p:nvPr>
            <p:ph type="dt" sz="half" idx="10"/>
          </p:nvPr>
        </p:nvSpPr>
        <p:spPr/>
        <p:txBody>
          <a:bodyPr/>
          <a:lstStyle/>
          <a:p>
            <a:fld id="{549E43BC-E76B-4227-9715-EF47264736CC}" type="datetimeFigureOut">
              <a:rPr lang="en-GB" smtClean="0"/>
              <a:t>08/11/2022</a:t>
            </a:fld>
            <a:endParaRPr lang="en-GB"/>
          </a:p>
        </p:txBody>
      </p:sp>
      <p:sp>
        <p:nvSpPr>
          <p:cNvPr id="5" name="Footer Placeholder 4">
            <a:extLst>
              <a:ext uri="{FF2B5EF4-FFF2-40B4-BE49-F238E27FC236}">
                <a16:creationId xmlns:a16="http://schemas.microsoft.com/office/drawing/2014/main" id="{7F52803C-3029-4B2F-976B-7E932E6262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786079-3B50-43E8-BF15-905FFA128425}"/>
              </a:ext>
            </a:extLst>
          </p:cNvPr>
          <p:cNvSpPr>
            <a:spLocks noGrp="1"/>
          </p:cNvSpPr>
          <p:nvPr>
            <p:ph type="sldNum" sz="quarter" idx="12"/>
          </p:nvPr>
        </p:nvSpPr>
        <p:spPr/>
        <p:txBody>
          <a:bodyPr/>
          <a:lstStyle/>
          <a:p>
            <a:fld id="{903D17E2-CE4F-4181-9919-49529E814EE6}" type="slidenum">
              <a:rPr lang="en-GB" smtClean="0"/>
              <a:t>‹#›</a:t>
            </a:fld>
            <a:endParaRPr lang="en-GB"/>
          </a:p>
        </p:txBody>
      </p:sp>
    </p:spTree>
    <p:extLst>
      <p:ext uri="{BB962C8B-B14F-4D97-AF65-F5344CB8AC3E}">
        <p14:creationId xmlns:p14="http://schemas.microsoft.com/office/powerpoint/2010/main" val="3706511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77F95-FDE1-412F-AAAA-B3F5C4B9548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19E36A4-3AB4-4E0E-B41C-9522643BD8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25A0D1-065D-4F16-AC5F-DE7941C7FF83}"/>
              </a:ext>
            </a:extLst>
          </p:cNvPr>
          <p:cNvSpPr>
            <a:spLocks noGrp="1"/>
          </p:cNvSpPr>
          <p:nvPr>
            <p:ph type="dt" sz="half" idx="10"/>
          </p:nvPr>
        </p:nvSpPr>
        <p:spPr/>
        <p:txBody>
          <a:bodyPr/>
          <a:lstStyle/>
          <a:p>
            <a:fld id="{549E43BC-E76B-4227-9715-EF47264736CC}" type="datetimeFigureOut">
              <a:rPr lang="en-GB" smtClean="0"/>
              <a:t>08/11/2022</a:t>
            </a:fld>
            <a:endParaRPr lang="en-GB"/>
          </a:p>
        </p:txBody>
      </p:sp>
      <p:sp>
        <p:nvSpPr>
          <p:cNvPr id="5" name="Footer Placeholder 4">
            <a:extLst>
              <a:ext uri="{FF2B5EF4-FFF2-40B4-BE49-F238E27FC236}">
                <a16:creationId xmlns:a16="http://schemas.microsoft.com/office/drawing/2014/main" id="{670AA7E7-1B0F-4F2F-B421-AA300BD85E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677995-CEFE-434B-A846-25082F05B08E}"/>
              </a:ext>
            </a:extLst>
          </p:cNvPr>
          <p:cNvSpPr>
            <a:spLocks noGrp="1"/>
          </p:cNvSpPr>
          <p:nvPr>
            <p:ph type="sldNum" sz="quarter" idx="12"/>
          </p:nvPr>
        </p:nvSpPr>
        <p:spPr/>
        <p:txBody>
          <a:bodyPr/>
          <a:lstStyle/>
          <a:p>
            <a:fld id="{903D17E2-CE4F-4181-9919-49529E814EE6}" type="slidenum">
              <a:rPr lang="en-GB" smtClean="0"/>
              <a:t>‹#›</a:t>
            </a:fld>
            <a:endParaRPr lang="en-GB"/>
          </a:p>
        </p:txBody>
      </p:sp>
    </p:spTree>
    <p:extLst>
      <p:ext uri="{BB962C8B-B14F-4D97-AF65-F5344CB8AC3E}">
        <p14:creationId xmlns:p14="http://schemas.microsoft.com/office/powerpoint/2010/main" val="2292858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709EA4-90AC-4E0E-9CAD-C31892A403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40CECD-A2F2-4BF4-AED5-69995AA200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6F1673-69D5-4D68-BA64-A002B9D67FEA}"/>
              </a:ext>
            </a:extLst>
          </p:cNvPr>
          <p:cNvSpPr>
            <a:spLocks noGrp="1"/>
          </p:cNvSpPr>
          <p:nvPr>
            <p:ph type="dt" sz="half" idx="10"/>
          </p:nvPr>
        </p:nvSpPr>
        <p:spPr/>
        <p:txBody>
          <a:bodyPr/>
          <a:lstStyle/>
          <a:p>
            <a:fld id="{549E43BC-E76B-4227-9715-EF47264736CC}" type="datetimeFigureOut">
              <a:rPr lang="en-GB" smtClean="0"/>
              <a:t>08/11/2022</a:t>
            </a:fld>
            <a:endParaRPr lang="en-GB"/>
          </a:p>
        </p:txBody>
      </p:sp>
      <p:sp>
        <p:nvSpPr>
          <p:cNvPr id="5" name="Footer Placeholder 4">
            <a:extLst>
              <a:ext uri="{FF2B5EF4-FFF2-40B4-BE49-F238E27FC236}">
                <a16:creationId xmlns:a16="http://schemas.microsoft.com/office/drawing/2014/main" id="{A0AE2092-BE1B-49C9-B013-78E7BD0438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35D236-449D-4CA0-A936-B7EE5AC98427}"/>
              </a:ext>
            </a:extLst>
          </p:cNvPr>
          <p:cNvSpPr>
            <a:spLocks noGrp="1"/>
          </p:cNvSpPr>
          <p:nvPr>
            <p:ph type="sldNum" sz="quarter" idx="12"/>
          </p:nvPr>
        </p:nvSpPr>
        <p:spPr/>
        <p:txBody>
          <a:bodyPr/>
          <a:lstStyle/>
          <a:p>
            <a:fld id="{903D17E2-CE4F-4181-9919-49529E814EE6}" type="slidenum">
              <a:rPr lang="en-GB" smtClean="0"/>
              <a:t>‹#›</a:t>
            </a:fld>
            <a:endParaRPr lang="en-GB"/>
          </a:p>
        </p:txBody>
      </p:sp>
    </p:spTree>
    <p:extLst>
      <p:ext uri="{BB962C8B-B14F-4D97-AF65-F5344CB8AC3E}">
        <p14:creationId xmlns:p14="http://schemas.microsoft.com/office/powerpoint/2010/main" val="3503037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EF4557D-4BE1-4E3C-A88F-9C2C6169C195}"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40ECC0-E29E-4907-8662-C57BE837AB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224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058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751B2-8455-4687-AA5A-95AA2ABC383A}"/>
              </a:ext>
            </a:extLst>
          </p:cNvPr>
          <p:cNvSpPr>
            <a:spLocks noGrp="1"/>
          </p:cNvSpPr>
          <p:nvPr>
            <p:ph type="title"/>
          </p:nvPr>
        </p:nvSpPr>
        <p:spPr/>
        <p:txBody>
          <a:bodyPr>
            <a:normAutofit/>
          </a:bodyPr>
          <a:lstStyle>
            <a:lvl1pPr>
              <a:defRPr sz="4000">
                <a:latin typeface="Montserrat Black" panose="00000A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F23E8D2-76B8-47CC-A283-5B5850BBC780}"/>
              </a:ext>
            </a:extLst>
          </p:cNvPr>
          <p:cNvSpPr>
            <a:spLocks noGrp="1"/>
          </p:cNvSpPr>
          <p:nvPr>
            <p:ph idx="1"/>
          </p:nvPr>
        </p:nvSpPr>
        <p:spPr/>
        <p:txBody>
          <a:bodyPr>
            <a:normAutofit/>
          </a:bodyPr>
          <a:lstStyle>
            <a:lvl1pPr>
              <a:defRPr sz="2000">
                <a:latin typeface="Montserrat" panose="00000500000000000000" pitchFamily="2" charset="0"/>
              </a:defRPr>
            </a:lvl1pPr>
            <a:lvl2pPr>
              <a:defRPr sz="2000">
                <a:latin typeface="Montserrat" panose="00000500000000000000" pitchFamily="2" charset="0"/>
              </a:defRPr>
            </a:lvl2pPr>
            <a:lvl3pPr>
              <a:defRPr sz="2000">
                <a:latin typeface="Montserrat" panose="00000500000000000000" pitchFamily="2" charset="0"/>
              </a:defRPr>
            </a:lvl3pPr>
            <a:lvl4pPr>
              <a:defRPr sz="2000">
                <a:latin typeface="Montserrat" panose="00000500000000000000" pitchFamily="2" charset="0"/>
              </a:defRPr>
            </a:lvl4pPr>
            <a:lvl5pPr>
              <a:defRPr sz="2000">
                <a:latin typeface="Montserrat"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0771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927E-3099-4E5C-BA1E-02D51BC277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0AC938-C9A2-4D11-9611-B824665610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24E5A6-6991-429C-B539-0CB8611FDEFF}"/>
              </a:ext>
            </a:extLst>
          </p:cNvPr>
          <p:cNvSpPr>
            <a:spLocks noGrp="1"/>
          </p:cNvSpPr>
          <p:nvPr>
            <p:ph type="dt" sz="half" idx="10"/>
          </p:nvPr>
        </p:nvSpPr>
        <p:spPr/>
        <p:txBody>
          <a:bodyPr/>
          <a:lstStyle/>
          <a:p>
            <a:fld id="{F48807BF-133C-497A-BA6D-41DBD67000F0}" type="datetimeFigureOut">
              <a:rPr lang="en-US" smtClean="0"/>
              <a:t>11/8/2022</a:t>
            </a:fld>
            <a:endParaRPr lang="en-US"/>
          </a:p>
        </p:txBody>
      </p:sp>
      <p:sp>
        <p:nvSpPr>
          <p:cNvPr id="5" name="Footer Placeholder 4">
            <a:extLst>
              <a:ext uri="{FF2B5EF4-FFF2-40B4-BE49-F238E27FC236}">
                <a16:creationId xmlns:a16="http://schemas.microsoft.com/office/drawing/2014/main" id="{2AB1D400-DCE2-4A14-BAFD-476F1AE847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181E08-8069-4741-939A-10C7682E6F2A}"/>
              </a:ext>
            </a:extLst>
          </p:cNvPr>
          <p:cNvSpPr>
            <a:spLocks noGrp="1"/>
          </p:cNvSpPr>
          <p:nvPr>
            <p:ph type="sldNum" sz="quarter" idx="12"/>
          </p:nvPr>
        </p:nvSpPr>
        <p:spPr/>
        <p:txBody>
          <a:bodyPr/>
          <a:lstStyle/>
          <a:p>
            <a:fld id="{80CE4780-FCD0-417B-9D29-5443AE555AC3}" type="slidenum">
              <a:rPr lang="en-US" smtClean="0"/>
              <a:t>‹#›</a:t>
            </a:fld>
            <a:endParaRPr lang="en-US"/>
          </a:p>
        </p:txBody>
      </p:sp>
    </p:spTree>
    <p:extLst>
      <p:ext uri="{BB962C8B-B14F-4D97-AF65-F5344CB8AC3E}">
        <p14:creationId xmlns:p14="http://schemas.microsoft.com/office/powerpoint/2010/main" val="3782981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E518-B9D5-417A-A552-701CEB8F10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1E59A5-A883-40A2-B428-E5B0375749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2C7179-D5B3-487D-A685-762FD54B5D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ECA328-0CCC-44ED-9150-F83D7D85BB7D}"/>
              </a:ext>
            </a:extLst>
          </p:cNvPr>
          <p:cNvSpPr>
            <a:spLocks noGrp="1"/>
          </p:cNvSpPr>
          <p:nvPr>
            <p:ph type="dt" sz="half" idx="10"/>
          </p:nvPr>
        </p:nvSpPr>
        <p:spPr/>
        <p:txBody>
          <a:bodyPr/>
          <a:lstStyle/>
          <a:p>
            <a:fld id="{F48807BF-133C-497A-BA6D-41DBD67000F0}" type="datetimeFigureOut">
              <a:rPr lang="en-US" smtClean="0"/>
              <a:t>11/8/2022</a:t>
            </a:fld>
            <a:endParaRPr lang="en-US"/>
          </a:p>
        </p:txBody>
      </p:sp>
      <p:sp>
        <p:nvSpPr>
          <p:cNvPr id="6" name="Footer Placeholder 5">
            <a:extLst>
              <a:ext uri="{FF2B5EF4-FFF2-40B4-BE49-F238E27FC236}">
                <a16:creationId xmlns:a16="http://schemas.microsoft.com/office/drawing/2014/main" id="{43679DF2-3D73-49D0-9263-8DFD4211BC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674CF8-4F8E-4795-97E2-FED95EB2182A}"/>
              </a:ext>
            </a:extLst>
          </p:cNvPr>
          <p:cNvSpPr>
            <a:spLocks noGrp="1"/>
          </p:cNvSpPr>
          <p:nvPr>
            <p:ph type="sldNum" sz="quarter" idx="12"/>
          </p:nvPr>
        </p:nvSpPr>
        <p:spPr/>
        <p:txBody>
          <a:bodyPr/>
          <a:lstStyle/>
          <a:p>
            <a:fld id="{80CE4780-FCD0-417B-9D29-5443AE555AC3}" type="slidenum">
              <a:rPr lang="en-US" smtClean="0"/>
              <a:t>‹#›</a:t>
            </a:fld>
            <a:endParaRPr lang="en-US"/>
          </a:p>
        </p:txBody>
      </p:sp>
    </p:spTree>
    <p:extLst>
      <p:ext uri="{BB962C8B-B14F-4D97-AF65-F5344CB8AC3E}">
        <p14:creationId xmlns:p14="http://schemas.microsoft.com/office/powerpoint/2010/main" val="2698346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73487-7A82-4A92-80FA-DAFCFF20F7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6CFB0E-1CE2-4F44-BA0D-2D310648C9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0FC9FA-0A36-4B0F-A52B-3F52791A20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1BBB05-685A-411D-ADAC-6C66939A76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B36A5A-77EF-44C6-99C8-6492F05D34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68437F-E1D1-42A6-9956-F22451E7CD09}"/>
              </a:ext>
            </a:extLst>
          </p:cNvPr>
          <p:cNvSpPr>
            <a:spLocks noGrp="1"/>
          </p:cNvSpPr>
          <p:nvPr>
            <p:ph type="dt" sz="half" idx="10"/>
          </p:nvPr>
        </p:nvSpPr>
        <p:spPr/>
        <p:txBody>
          <a:bodyPr/>
          <a:lstStyle/>
          <a:p>
            <a:fld id="{F48807BF-133C-497A-BA6D-41DBD67000F0}" type="datetimeFigureOut">
              <a:rPr lang="en-US" smtClean="0"/>
              <a:t>11/8/2022</a:t>
            </a:fld>
            <a:endParaRPr lang="en-US"/>
          </a:p>
        </p:txBody>
      </p:sp>
      <p:sp>
        <p:nvSpPr>
          <p:cNvPr id="8" name="Footer Placeholder 7">
            <a:extLst>
              <a:ext uri="{FF2B5EF4-FFF2-40B4-BE49-F238E27FC236}">
                <a16:creationId xmlns:a16="http://schemas.microsoft.com/office/drawing/2014/main" id="{2036C4CB-823B-4325-B0CC-6388B34575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20FC6F-E186-4FD1-9116-2A9C05BA4C3B}"/>
              </a:ext>
            </a:extLst>
          </p:cNvPr>
          <p:cNvSpPr>
            <a:spLocks noGrp="1"/>
          </p:cNvSpPr>
          <p:nvPr>
            <p:ph type="sldNum" sz="quarter" idx="12"/>
          </p:nvPr>
        </p:nvSpPr>
        <p:spPr/>
        <p:txBody>
          <a:bodyPr/>
          <a:lstStyle/>
          <a:p>
            <a:fld id="{80CE4780-FCD0-417B-9D29-5443AE555AC3}" type="slidenum">
              <a:rPr lang="en-US" smtClean="0"/>
              <a:t>‹#›</a:t>
            </a:fld>
            <a:endParaRPr lang="en-US"/>
          </a:p>
        </p:txBody>
      </p:sp>
    </p:spTree>
    <p:extLst>
      <p:ext uri="{BB962C8B-B14F-4D97-AF65-F5344CB8AC3E}">
        <p14:creationId xmlns:p14="http://schemas.microsoft.com/office/powerpoint/2010/main" val="2019920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D8A7F-27D7-4C1E-964D-43C512CEE0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14DFAA-D35A-4F98-9FB2-6980C397EEA2}"/>
              </a:ext>
            </a:extLst>
          </p:cNvPr>
          <p:cNvSpPr>
            <a:spLocks noGrp="1"/>
          </p:cNvSpPr>
          <p:nvPr>
            <p:ph type="dt" sz="half" idx="10"/>
          </p:nvPr>
        </p:nvSpPr>
        <p:spPr/>
        <p:txBody>
          <a:bodyPr/>
          <a:lstStyle/>
          <a:p>
            <a:fld id="{F48807BF-133C-497A-BA6D-41DBD67000F0}" type="datetimeFigureOut">
              <a:rPr lang="en-US" smtClean="0"/>
              <a:t>11/8/2022</a:t>
            </a:fld>
            <a:endParaRPr lang="en-US"/>
          </a:p>
        </p:txBody>
      </p:sp>
      <p:sp>
        <p:nvSpPr>
          <p:cNvPr id="4" name="Footer Placeholder 3">
            <a:extLst>
              <a:ext uri="{FF2B5EF4-FFF2-40B4-BE49-F238E27FC236}">
                <a16:creationId xmlns:a16="http://schemas.microsoft.com/office/drawing/2014/main" id="{48A5EBE3-3A52-4D31-87E3-E984E305B1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670EBA-27E6-4624-A91E-CE5B3E7590A6}"/>
              </a:ext>
            </a:extLst>
          </p:cNvPr>
          <p:cNvSpPr>
            <a:spLocks noGrp="1"/>
          </p:cNvSpPr>
          <p:nvPr>
            <p:ph type="sldNum" sz="quarter" idx="12"/>
          </p:nvPr>
        </p:nvSpPr>
        <p:spPr/>
        <p:txBody>
          <a:bodyPr/>
          <a:lstStyle/>
          <a:p>
            <a:fld id="{80CE4780-FCD0-417B-9D29-5443AE555AC3}" type="slidenum">
              <a:rPr lang="en-US" smtClean="0"/>
              <a:t>‹#›</a:t>
            </a:fld>
            <a:endParaRPr lang="en-US"/>
          </a:p>
        </p:txBody>
      </p:sp>
    </p:spTree>
    <p:extLst>
      <p:ext uri="{BB962C8B-B14F-4D97-AF65-F5344CB8AC3E}">
        <p14:creationId xmlns:p14="http://schemas.microsoft.com/office/powerpoint/2010/main" val="510029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50F87D-3558-4D9C-A758-EB0045A886C1}"/>
              </a:ext>
            </a:extLst>
          </p:cNvPr>
          <p:cNvSpPr>
            <a:spLocks noGrp="1"/>
          </p:cNvSpPr>
          <p:nvPr>
            <p:ph type="dt" sz="half" idx="10"/>
          </p:nvPr>
        </p:nvSpPr>
        <p:spPr/>
        <p:txBody>
          <a:bodyPr/>
          <a:lstStyle/>
          <a:p>
            <a:fld id="{F48807BF-133C-497A-BA6D-41DBD67000F0}" type="datetimeFigureOut">
              <a:rPr lang="en-US" smtClean="0"/>
              <a:t>11/8/2022</a:t>
            </a:fld>
            <a:endParaRPr lang="en-US"/>
          </a:p>
        </p:txBody>
      </p:sp>
      <p:sp>
        <p:nvSpPr>
          <p:cNvPr id="3" name="Footer Placeholder 2">
            <a:extLst>
              <a:ext uri="{FF2B5EF4-FFF2-40B4-BE49-F238E27FC236}">
                <a16:creationId xmlns:a16="http://schemas.microsoft.com/office/drawing/2014/main" id="{C075F976-2F8C-4998-8688-67070B01C4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A9D852-E82E-4729-BAFB-B7818B34C649}"/>
              </a:ext>
            </a:extLst>
          </p:cNvPr>
          <p:cNvSpPr>
            <a:spLocks noGrp="1"/>
          </p:cNvSpPr>
          <p:nvPr>
            <p:ph type="sldNum" sz="quarter" idx="12"/>
          </p:nvPr>
        </p:nvSpPr>
        <p:spPr/>
        <p:txBody>
          <a:bodyPr/>
          <a:lstStyle/>
          <a:p>
            <a:fld id="{80CE4780-FCD0-417B-9D29-5443AE555AC3}" type="slidenum">
              <a:rPr lang="en-US" smtClean="0"/>
              <a:t>‹#›</a:t>
            </a:fld>
            <a:endParaRPr lang="en-US"/>
          </a:p>
        </p:txBody>
      </p:sp>
    </p:spTree>
    <p:extLst>
      <p:ext uri="{BB962C8B-B14F-4D97-AF65-F5344CB8AC3E}">
        <p14:creationId xmlns:p14="http://schemas.microsoft.com/office/powerpoint/2010/main" val="3515109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C9D01-BB92-4DB3-BAC4-E76F0C180A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2B5516D-97F7-45ED-B8CA-0E4859AB90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7C7629-4404-496C-8ABF-C97C29658930}"/>
              </a:ext>
            </a:extLst>
          </p:cNvPr>
          <p:cNvSpPr>
            <a:spLocks noGrp="1"/>
          </p:cNvSpPr>
          <p:nvPr>
            <p:ph type="dt" sz="half" idx="10"/>
          </p:nvPr>
        </p:nvSpPr>
        <p:spPr/>
        <p:txBody>
          <a:bodyPr/>
          <a:lstStyle/>
          <a:p>
            <a:fld id="{549E43BC-E76B-4227-9715-EF47264736CC}" type="datetimeFigureOut">
              <a:rPr lang="en-GB" smtClean="0"/>
              <a:t>08/11/2022</a:t>
            </a:fld>
            <a:endParaRPr lang="en-GB"/>
          </a:p>
        </p:txBody>
      </p:sp>
      <p:sp>
        <p:nvSpPr>
          <p:cNvPr id="5" name="Footer Placeholder 4">
            <a:extLst>
              <a:ext uri="{FF2B5EF4-FFF2-40B4-BE49-F238E27FC236}">
                <a16:creationId xmlns:a16="http://schemas.microsoft.com/office/drawing/2014/main" id="{AA8BC35F-24A9-4B93-9608-0EAED47033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FB5903-86F9-47C3-B38A-83F587F3DC84}"/>
              </a:ext>
            </a:extLst>
          </p:cNvPr>
          <p:cNvSpPr>
            <a:spLocks noGrp="1"/>
          </p:cNvSpPr>
          <p:nvPr>
            <p:ph type="sldNum" sz="quarter" idx="12"/>
          </p:nvPr>
        </p:nvSpPr>
        <p:spPr/>
        <p:txBody>
          <a:bodyPr/>
          <a:lstStyle/>
          <a:p>
            <a:fld id="{903D17E2-CE4F-4181-9919-49529E814EE6}" type="slidenum">
              <a:rPr lang="en-GB" smtClean="0"/>
              <a:t>‹#›</a:t>
            </a:fld>
            <a:endParaRPr lang="en-GB"/>
          </a:p>
        </p:txBody>
      </p:sp>
    </p:spTree>
    <p:extLst>
      <p:ext uri="{BB962C8B-B14F-4D97-AF65-F5344CB8AC3E}">
        <p14:creationId xmlns:p14="http://schemas.microsoft.com/office/powerpoint/2010/main" val="177421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AFCE-D1F1-4C4F-AD5A-F5A653A31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95ECD9-CB0E-4A0B-A014-55D4C505FB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788831-F398-4640-AD6B-3E73872674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FDDC49-C26F-4296-A7ED-449973A27B7D}"/>
              </a:ext>
            </a:extLst>
          </p:cNvPr>
          <p:cNvSpPr>
            <a:spLocks noGrp="1"/>
          </p:cNvSpPr>
          <p:nvPr>
            <p:ph type="dt" sz="half" idx="10"/>
          </p:nvPr>
        </p:nvSpPr>
        <p:spPr/>
        <p:txBody>
          <a:bodyPr/>
          <a:lstStyle/>
          <a:p>
            <a:fld id="{F48807BF-133C-497A-BA6D-41DBD67000F0}" type="datetimeFigureOut">
              <a:rPr lang="en-US" smtClean="0"/>
              <a:t>11/8/2022</a:t>
            </a:fld>
            <a:endParaRPr lang="en-US"/>
          </a:p>
        </p:txBody>
      </p:sp>
      <p:sp>
        <p:nvSpPr>
          <p:cNvPr id="6" name="Footer Placeholder 5">
            <a:extLst>
              <a:ext uri="{FF2B5EF4-FFF2-40B4-BE49-F238E27FC236}">
                <a16:creationId xmlns:a16="http://schemas.microsoft.com/office/drawing/2014/main" id="{2E214730-BE7C-4C94-A996-26C97DEB86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D89FC2-2E3E-4EE7-8E14-0F290B08D76C}"/>
              </a:ext>
            </a:extLst>
          </p:cNvPr>
          <p:cNvSpPr>
            <a:spLocks noGrp="1"/>
          </p:cNvSpPr>
          <p:nvPr>
            <p:ph type="sldNum" sz="quarter" idx="12"/>
          </p:nvPr>
        </p:nvSpPr>
        <p:spPr/>
        <p:txBody>
          <a:bodyPr/>
          <a:lstStyle/>
          <a:p>
            <a:fld id="{80CE4780-FCD0-417B-9D29-5443AE555AC3}" type="slidenum">
              <a:rPr lang="en-US" smtClean="0"/>
              <a:t>‹#›</a:t>
            </a:fld>
            <a:endParaRPr lang="en-US"/>
          </a:p>
        </p:txBody>
      </p:sp>
    </p:spTree>
    <p:extLst>
      <p:ext uri="{BB962C8B-B14F-4D97-AF65-F5344CB8AC3E}">
        <p14:creationId xmlns:p14="http://schemas.microsoft.com/office/powerpoint/2010/main" val="174329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5947-1F7D-49EB-83FE-63A8C210E2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41B45E-7A5C-4746-98FA-C1FB68A182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7A5C96-825C-4F56-B39B-0C22647D5D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36D33C-968F-47F2-8D66-A918A1D7ACE3}"/>
              </a:ext>
            </a:extLst>
          </p:cNvPr>
          <p:cNvSpPr>
            <a:spLocks noGrp="1"/>
          </p:cNvSpPr>
          <p:nvPr>
            <p:ph type="dt" sz="half" idx="10"/>
          </p:nvPr>
        </p:nvSpPr>
        <p:spPr/>
        <p:txBody>
          <a:bodyPr/>
          <a:lstStyle/>
          <a:p>
            <a:fld id="{F48807BF-133C-497A-BA6D-41DBD67000F0}" type="datetimeFigureOut">
              <a:rPr lang="en-US" smtClean="0"/>
              <a:t>11/8/2022</a:t>
            </a:fld>
            <a:endParaRPr lang="en-US"/>
          </a:p>
        </p:txBody>
      </p:sp>
      <p:sp>
        <p:nvSpPr>
          <p:cNvPr id="6" name="Footer Placeholder 5">
            <a:extLst>
              <a:ext uri="{FF2B5EF4-FFF2-40B4-BE49-F238E27FC236}">
                <a16:creationId xmlns:a16="http://schemas.microsoft.com/office/drawing/2014/main" id="{4412525C-F60E-443F-A7AE-C07C986719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3A6FC0-2B85-4331-BBC0-E0D58F217E9E}"/>
              </a:ext>
            </a:extLst>
          </p:cNvPr>
          <p:cNvSpPr>
            <a:spLocks noGrp="1"/>
          </p:cNvSpPr>
          <p:nvPr>
            <p:ph type="sldNum" sz="quarter" idx="12"/>
          </p:nvPr>
        </p:nvSpPr>
        <p:spPr/>
        <p:txBody>
          <a:bodyPr/>
          <a:lstStyle/>
          <a:p>
            <a:fld id="{80CE4780-FCD0-417B-9D29-5443AE555AC3}" type="slidenum">
              <a:rPr lang="en-US" smtClean="0"/>
              <a:t>‹#›</a:t>
            </a:fld>
            <a:endParaRPr lang="en-US"/>
          </a:p>
        </p:txBody>
      </p:sp>
    </p:spTree>
    <p:extLst>
      <p:ext uri="{BB962C8B-B14F-4D97-AF65-F5344CB8AC3E}">
        <p14:creationId xmlns:p14="http://schemas.microsoft.com/office/powerpoint/2010/main" val="3459657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E8880-0FC5-4010-99EC-050F4E6D56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90F413-3DCA-44B5-ADD8-1E1312B1E1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66AC49-60DA-4439-83F6-399A03CC80C7}"/>
              </a:ext>
            </a:extLst>
          </p:cNvPr>
          <p:cNvSpPr>
            <a:spLocks noGrp="1"/>
          </p:cNvSpPr>
          <p:nvPr>
            <p:ph type="dt" sz="half" idx="10"/>
          </p:nvPr>
        </p:nvSpPr>
        <p:spPr/>
        <p:txBody>
          <a:bodyPr/>
          <a:lstStyle/>
          <a:p>
            <a:fld id="{F48807BF-133C-497A-BA6D-41DBD67000F0}" type="datetimeFigureOut">
              <a:rPr lang="en-US" smtClean="0"/>
              <a:t>11/8/2022</a:t>
            </a:fld>
            <a:endParaRPr lang="en-US"/>
          </a:p>
        </p:txBody>
      </p:sp>
      <p:sp>
        <p:nvSpPr>
          <p:cNvPr id="5" name="Footer Placeholder 4">
            <a:extLst>
              <a:ext uri="{FF2B5EF4-FFF2-40B4-BE49-F238E27FC236}">
                <a16:creationId xmlns:a16="http://schemas.microsoft.com/office/drawing/2014/main" id="{94F0CC93-81B9-4412-8C6C-EFE3CD8243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97CCC9-3AF1-4380-B70F-A4765375F217}"/>
              </a:ext>
            </a:extLst>
          </p:cNvPr>
          <p:cNvSpPr>
            <a:spLocks noGrp="1"/>
          </p:cNvSpPr>
          <p:nvPr>
            <p:ph type="sldNum" sz="quarter" idx="12"/>
          </p:nvPr>
        </p:nvSpPr>
        <p:spPr/>
        <p:txBody>
          <a:bodyPr/>
          <a:lstStyle/>
          <a:p>
            <a:fld id="{80CE4780-FCD0-417B-9D29-5443AE555AC3}" type="slidenum">
              <a:rPr lang="en-US" smtClean="0"/>
              <a:t>‹#›</a:t>
            </a:fld>
            <a:endParaRPr lang="en-US"/>
          </a:p>
        </p:txBody>
      </p:sp>
    </p:spTree>
    <p:extLst>
      <p:ext uri="{BB962C8B-B14F-4D97-AF65-F5344CB8AC3E}">
        <p14:creationId xmlns:p14="http://schemas.microsoft.com/office/powerpoint/2010/main" val="3352717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0A5F77-C569-42F1-824B-E0312F1D76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AAE2EE-21CC-4B79-9D15-420BA96570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FDB859-A9C1-4EB9-ADD8-05E1608BFFC0}"/>
              </a:ext>
            </a:extLst>
          </p:cNvPr>
          <p:cNvSpPr>
            <a:spLocks noGrp="1"/>
          </p:cNvSpPr>
          <p:nvPr>
            <p:ph type="dt" sz="half" idx="10"/>
          </p:nvPr>
        </p:nvSpPr>
        <p:spPr/>
        <p:txBody>
          <a:bodyPr/>
          <a:lstStyle/>
          <a:p>
            <a:fld id="{F48807BF-133C-497A-BA6D-41DBD67000F0}" type="datetimeFigureOut">
              <a:rPr lang="en-US" smtClean="0"/>
              <a:t>11/8/2022</a:t>
            </a:fld>
            <a:endParaRPr lang="en-US"/>
          </a:p>
        </p:txBody>
      </p:sp>
      <p:sp>
        <p:nvSpPr>
          <p:cNvPr id="5" name="Footer Placeholder 4">
            <a:extLst>
              <a:ext uri="{FF2B5EF4-FFF2-40B4-BE49-F238E27FC236}">
                <a16:creationId xmlns:a16="http://schemas.microsoft.com/office/drawing/2014/main" id="{5F2CFAE4-8591-464F-80C8-5002DAD0D1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6B2B1-0F06-4CAD-B18E-0560E7337071}"/>
              </a:ext>
            </a:extLst>
          </p:cNvPr>
          <p:cNvSpPr>
            <a:spLocks noGrp="1"/>
          </p:cNvSpPr>
          <p:nvPr>
            <p:ph type="sldNum" sz="quarter" idx="12"/>
          </p:nvPr>
        </p:nvSpPr>
        <p:spPr/>
        <p:txBody>
          <a:bodyPr/>
          <a:lstStyle/>
          <a:p>
            <a:fld id="{80CE4780-FCD0-417B-9D29-5443AE555AC3}" type="slidenum">
              <a:rPr lang="en-US" smtClean="0"/>
              <a:t>‹#›</a:t>
            </a:fld>
            <a:endParaRPr lang="en-US"/>
          </a:p>
        </p:txBody>
      </p:sp>
    </p:spTree>
    <p:extLst>
      <p:ext uri="{BB962C8B-B14F-4D97-AF65-F5344CB8AC3E}">
        <p14:creationId xmlns:p14="http://schemas.microsoft.com/office/powerpoint/2010/main" val="23289116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EF4557D-4BE1-4E3C-A88F-9C2C6169C195}"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40ECC0-E29E-4907-8662-C57BE837AB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45616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1107190" y="1588342"/>
            <a:ext cx="994351" cy="61101"/>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3"/>
          <p:cNvSpPr txBox="1">
            <a:spLocks noGrp="1"/>
          </p:cNvSpPr>
          <p:nvPr>
            <p:ph type="title"/>
          </p:nvPr>
        </p:nvSpPr>
        <p:spPr>
          <a:xfrm>
            <a:off x="972600" y="1763267"/>
            <a:ext cx="10251200" cy="20248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22" name="Google Shape;22;p3"/>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732188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67264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sp>
        <p:nvSpPr>
          <p:cNvPr id="32" name="Google Shape;32;p5"/>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oogle Shape;33;p5"/>
          <p:cNvGrpSpPr/>
          <p:nvPr/>
        </p:nvGrpSpPr>
        <p:grpSpPr>
          <a:xfrm>
            <a:off x="1107190" y="1588342"/>
            <a:ext cx="994351" cy="61101"/>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5"/>
          <p:cNvSpPr txBox="1">
            <a:spLocks noGrp="1"/>
          </p:cNvSpPr>
          <p:nvPr>
            <p:ph type="title"/>
          </p:nvPr>
        </p:nvSpPr>
        <p:spPr>
          <a:xfrm>
            <a:off x="972600" y="1758200"/>
            <a:ext cx="102512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37" name="Google Shape;37;p5"/>
          <p:cNvSpPr txBox="1">
            <a:spLocks noGrp="1"/>
          </p:cNvSpPr>
          <p:nvPr>
            <p:ph type="body" idx="1"/>
          </p:nvPr>
        </p:nvSpPr>
        <p:spPr>
          <a:xfrm>
            <a:off x="972433" y="2771833"/>
            <a:ext cx="50324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8" name="Google Shape;38;p5"/>
          <p:cNvSpPr txBox="1">
            <a:spLocks noGrp="1"/>
          </p:cNvSpPr>
          <p:nvPr>
            <p:ph type="body" idx="2"/>
          </p:nvPr>
        </p:nvSpPr>
        <p:spPr>
          <a:xfrm>
            <a:off x="6191472" y="2771833"/>
            <a:ext cx="50324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9" name="Google Shape;39;p5"/>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998286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 name="Google Shape;42;p6"/>
          <p:cNvGrpSpPr/>
          <p:nvPr/>
        </p:nvGrpSpPr>
        <p:grpSpPr>
          <a:xfrm>
            <a:off x="1107190" y="1588342"/>
            <a:ext cx="994351" cy="61101"/>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 name="Google Shape;45;p6"/>
          <p:cNvSpPr txBox="1">
            <a:spLocks noGrp="1"/>
          </p:cNvSpPr>
          <p:nvPr>
            <p:ph type="title"/>
          </p:nvPr>
        </p:nvSpPr>
        <p:spPr>
          <a:xfrm>
            <a:off x="972600" y="1758200"/>
            <a:ext cx="102512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46" name="Google Shape;46;p6"/>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631951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7"/>
        <p:cNvGrpSpPr/>
        <p:nvPr/>
      </p:nvGrpSpPr>
      <p:grpSpPr>
        <a:xfrm>
          <a:off x="0" y="0"/>
          <a:ext cx="0" cy="0"/>
          <a:chOff x="0" y="0"/>
          <a:chExt cx="0" cy="0"/>
        </a:xfrm>
      </p:grpSpPr>
      <p:sp>
        <p:nvSpPr>
          <p:cNvPr id="48" name="Google Shape;48;p7"/>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 name="Google Shape;49;p7"/>
          <p:cNvGrpSpPr/>
          <p:nvPr/>
        </p:nvGrpSpPr>
        <p:grpSpPr>
          <a:xfrm>
            <a:off x="1107190" y="1588342"/>
            <a:ext cx="994351" cy="61101"/>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7"/>
          <p:cNvSpPr txBox="1">
            <a:spLocks noGrp="1"/>
          </p:cNvSpPr>
          <p:nvPr>
            <p:ph type="title"/>
          </p:nvPr>
        </p:nvSpPr>
        <p:spPr>
          <a:xfrm>
            <a:off x="973333" y="1758200"/>
            <a:ext cx="4401200" cy="18420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53" name="Google Shape;53;p7"/>
          <p:cNvSpPr txBox="1">
            <a:spLocks noGrp="1"/>
          </p:cNvSpPr>
          <p:nvPr>
            <p:ph type="body" idx="1"/>
          </p:nvPr>
        </p:nvSpPr>
        <p:spPr>
          <a:xfrm>
            <a:off x="961633" y="3708967"/>
            <a:ext cx="4401200" cy="21300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4" name="Google Shape;54;p7"/>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94696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16130-E071-47E5-A38D-8FDF4719AF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C8A0223-6EF8-4D8B-9C1E-0FBD1410DA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114C15-EDDF-4B3B-AC7D-79ADC1ED3591}"/>
              </a:ext>
            </a:extLst>
          </p:cNvPr>
          <p:cNvSpPr>
            <a:spLocks noGrp="1"/>
          </p:cNvSpPr>
          <p:nvPr>
            <p:ph type="dt" sz="half" idx="10"/>
          </p:nvPr>
        </p:nvSpPr>
        <p:spPr/>
        <p:txBody>
          <a:bodyPr/>
          <a:lstStyle/>
          <a:p>
            <a:fld id="{549E43BC-E76B-4227-9715-EF47264736CC}" type="datetimeFigureOut">
              <a:rPr lang="en-GB" smtClean="0"/>
              <a:t>08/11/2022</a:t>
            </a:fld>
            <a:endParaRPr lang="en-GB"/>
          </a:p>
        </p:txBody>
      </p:sp>
      <p:sp>
        <p:nvSpPr>
          <p:cNvPr id="5" name="Footer Placeholder 4">
            <a:extLst>
              <a:ext uri="{FF2B5EF4-FFF2-40B4-BE49-F238E27FC236}">
                <a16:creationId xmlns:a16="http://schemas.microsoft.com/office/drawing/2014/main" id="{B14CAB20-CB42-49ED-A1C2-8DBF7FADA5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C328AB-BE84-487B-A7E7-A0A4022247BE}"/>
              </a:ext>
            </a:extLst>
          </p:cNvPr>
          <p:cNvSpPr>
            <a:spLocks noGrp="1"/>
          </p:cNvSpPr>
          <p:nvPr>
            <p:ph type="sldNum" sz="quarter" idx="12"/>
          </p:nvPr>
        </p:nvSpPr>
        <p:spPr/>
        <p:txBody>
          <a:bodyPr/>
          <a:lstStyle/>
          <a:p>
            <a:fld id="{903D17E2-CE4F-4181-9919-49529E814EE6}" type="slidenum">
              <a:rPr lang="en-GB" smtClean="0"/>
              <a:t>‹#›</a:t>
            </a:fld>
            <a:endParaRPr lang="en-GB"/>
          </a:p>
        </p:txBody>
      </p:sp>
    </p:spTree>
    <p:extLst>
      <p:ext uri="{BB962C8B-B14F-4D97-AF65-F5344CB8AC3E}">
        <p14:creationId xmlns:p14="http://schemas.microsoft.com/office/powerpoint/2010/main" val="20035790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1107190" y="5558840"/>
            <a:ext cx="994351" cy="61101"/>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 name="Google Shape;59;p8"/>
          <p:cNvSpPr txBox="1">
            <a:spLocks noGrp="1"/>
          </p:cNvSpPr>
          <p:nvPr>
            <p:ph type="title"/>
          </p:nvPr>
        </p:nvSpPr>
        <p:spPr>
          <a:xfrm>
            <a:off x="972600" y="1152400"/>
            <a:ext cx="9361600" cy="3980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60" name="Google Shape;60;p8"/>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348217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
        <p:cNvGrpSpPr/>
        <p:nvPr/>
      </p:nvGrpSpPr>
      <p:grpSpPr>
        <a:xfrm>
          <a:off x="0" y="0"/>
          <a:ext cx="0" cy="0"/>
          <a:chOff x="0" y="0"/>
          <a:chExt cx="0" cy="0"/>
        </a:xfrm>
      </p:grpSpPr>
      <p:sp>
        <p:nvSpPr>
          <p:cNvPr id="62" name="Google Shape;62;p9"/>
          <p:cNvSpPr/>
          <p:nvPr/>
        </p:nvSpPr>
        <p:spPr>
          <a:xfrm>
            <a:off x="0" y="0"/>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 name="Google Shape;63;p9"/>
          <p:cNvGrpSpPr/>
          <p:nvPr/>
        </p:nvGrpSpPr>
        <p:grpSpPr>
          <a:xfrm>
            <a:off x="1107190" y="1588342"/>
            <a:ext cx="994351" cy="61101"/>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 name="Google Shape;66;p9"/>
          <p:cNvSpPr txBox="1">
            <a:spLocks noGrp="1"/>
          </p:cNvSpPr>
          <p:nvPr>
            <p:ph type="title"/>
          </p:nvPr>
        </p:nvSpPr>
        <p:spPr>
          <a:xfrm>
            <a:off x="973333" y="1758200"/>
            <a:ext cx="4401200" cy="2249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67" name="Google Shape;67;p9"/>
          <p:cNvSpPr txBox="1">
            <a:spLocks noGrp="1"/>
          </p:cNvSpPr>
          <p:nvPr>
            <p:ph type="subTitle" idx="1"/>
          </p:nvPr>
        </p:nvSpPr>
        <p:spPr>
          <a:xfrm>
            <a:off x="966600" y="4215367"/>
            <a:ext cx="4401200" cy="1012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2133"/>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endParaRPr/>
          </a:p>
        </p:txBody>
      </p:sp>
      <p:sp>
        <p:nvSpPr>
          <p:cNvPr id="68" name="Google Shape;68;p9"/>
          <p:cNvSpPr txBox="1">
            <a:spLocks noGrp="1"/>
          </p:cNvSpPr>
          <p:nvPr>
            <p:ph type="body" idx="2"/>
          </p:nvPr>
        </p:nvSpPr>
        <p:spPr>
          <a:xfrm>
            <a:off x="6898967" y="1803500"/>
            <a:ext cx="4499200" cy="40340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69" name="Google Shape;69;p9"/>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554214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966600" y="5830068"/>
            <a:ext cx="10263200" cy="6140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290170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1107190" y="5558840"/>
            <a:ext cx="994351" cy="61101"/>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 name="Google Shape;77;p11"/>
          <p:cNvSpPr txBox="1">
            <a:spLocks noGrp="1"/>
          </p:cNvSpPr>
          <p:nvPr>
            <p:ph type="title" hasCustomPrompt="1"/>
          </p:nvPr>
        </p:nvSpPr>
        <p:spPr>
          <a:xfrm>
            <a:off x="972600" y="978600"/>
            <a:ext cx="10251200" cy="165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10666">
                <a:solidFill>
                  <a:schemeClr val="lt1"/>
                </a:solidFill>
              </a:defRPr>
            </a:lvl1pPr>
            <a:lvl2pPr lvl="1">
              <a:spcBef>
                <a:spcPts val="0"/>
              </a:spcBef>
              <a:spcAft>
                <a:spcPts val="0"/>
              </a:spcAft>
              <a:buClr>
                <a:schemeClr val="lt1"/>
              </a:buClr>
              <a:buSzPts val="8000"/>
              <a:buNone/>
              <a:defRPr sz="10666">
                <a:solidFill>
                  <a:schemeClr val="lt1"/>
                </a:solidFill>
              </a:defRPr>
            </a:lvl2pPr>
            <a:lvl3pPr lvl="2">
              <a:spcBef>
                <a:spcPts val="0"/>
              </a:spcBef>
              <a:spcAft>
                <a:spcPts val="0"/>
              </a:spcAft>
              <a:buClr>
                <a:schemeClr val="lt1"/>
              </a:buClr>
              <a:buSzPts val="8000"/>
              <a:buNone/>
              <a:defRPr sz="10666">
                <a:solidFill>
                  <a:schemeClr val="lt1"/>
                </a:solidFill>
              </a:defRPr>
            </a:lvl3pPr>
            <a:lvl4pPr lvl="3">
              <a:spcBef>
                <a:spcPts val="0"/>
              </a:spcBef>
              <a:spcAft>
                <a:spcPts val="0"/>
              </a:spcAft>
              <a:buClr>
                <a:schemeClr val="lt1"/>
              </a:buClr>
              <a:buSzPts val="8000"/>
              <a:buNone/>
              <a:defRPr sz="10666">
                <a:solidFill>
                  <a:schemeClr val="lt1"/>
                </a:solidFill>
              </a:defRPr>
            </a:lvl4pPr>
            <a:lvl5pPr lvl="4">
              <a:spcBef>
                <a:spcPts val="0"/>
              </a:spcBef>
              <a:spcAft>
                <a:spcPts val="0"/>
              </a:spcAft>
              <a:buClr>
                <a:schemeClr val="lt1"/>
              </a:buClr>
              <a:buSzPts val="8000"/>
              <a:buNone/>
              <a:defRPr sz="10666">
                <a:solidFill>
                  <a:schemeClr val="lt1"/>
                </a:solidFill>
              </a:defRPr>
            </a:lvl5pPr>
            <a:lvl6pPr lvl="5">
              <a:spcBef>
                <a:spcPts val="0"/>
              </a:spcBef>
              <a:spcAft>
                <a:spcPts val="0"/>
              </a:spcAft>
              <a:buClr>
                <a:schemeClr val="lt1"/>
              </a:buClr>
              <a:buSzPts val="8000"/>
              <a:buNone/>
              <a:defRPr sz="10666">
                <a:solidFill>
                  <a:schemeClr val="lt1"/>
                </a:solidFill>
              </a:defRPr>
            </a:lvl6pPr>
            <a:lvl7pPr lvl="6">
              <a:spcBef>
                <a:spcPts val="0"/>
              </a:spcBef>
              <a:spcAft>
                <a:spcPts val="0"/>
              </a:spcAft>
              <a:buClr>
                <a:schemeClr val="lt1"/>
              </a:buClr>
              <a:buSzPts val="8000"/>
              <a:buNone/>
              <a:defRPr sz="10666">
                <a:solidFill>
                  <a:schemeClr val="lt1"/>
                </a:solidFill>
              </a:defRPr>
            </a:lvl7pPr>
            <a:lvl8pPr lvl="7">
              <a:spcBef>
                <a:spcPts val="0"/>
              </a:spcBef>
              <a:spcAft>
                <a:spcPts val="0"/>
              </a:spcAft>
              <a:buClr>
                <a:schemeClr val="lt1"/>
              </a:buClr>
              <a:buSzPts val="8000"/>
              <a:buNone/>
              <a:defRPr sz="10666">
                <a:solidFill>
                  <a:schemeClr val="lt1"/>
                </a:solidFill>
              </a:defRPr>
            </a:lvl8pPr>
            <a:lvl9pPr lvl="8">
              <a:spcBef>
                <a:spcPts val="0"/>
              </a:spcBef>
              <a:spcAft>
                <a:spcPts val="0"/>
              </a:spcAft>
              <a:buClr>
                <a:schemeClr val="lt1"/>
              </a:buClr>
              <a:buSzPts val="8000"/>
              <a:buNone/>
              <a:defRPr sz="10666">
                <a:solidFill>
                  <a:schemeClr val="lt1"/>
                </a:solidFill>
              </a:defRPr>
            </a:lvl9pPr>
          </a:lstStyle>
          <a:p>
            <a:r>
              <a:t>xx%</a:t>
            </a:r>
          </a:p>
        </p:txBody>
      </p:sp>
      <p:sp>
        <p:nvSpPr>
          <p:cNvPr id="78" name="Google Shape;78;p11"/>
          <p:cNvSpPr txBox="1">
            <a:spLocks noGrp="1"/>
          </p:cNvSpPr>
          <p:nvPr>
            <p:ph type="body" idx="1"/>
          </p:nvPr>
        </p:nvSpPr>
        <p:spPr>
          <a:xfrm>
            <a:off x="972600" y="3030517"/>
            <a:ext cx="10251200" cy="21072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Clr>
                <a:schemeClr val="lt1"/>
              </a:buClr>
              <a:buSzPts val="1300"/>
              <a:buChar char="●"/>
              <a:defRPr>
                <a:solidFill>
                  <a:schemeClr val="lt1"/>
                </a:solidFill>
              </a:defRPr>
            </a:lvl1pPr>
            <a:lvl2pPr marL="1219170" lvl="1" indent="-397923">
              <a:spcBef>
                <a:spcPts val="0"/>
              </a:spcBef>
              <a:spcAft>
                <a:spcPts val="0"/>
              </a:spcAft>
              <a:buClr>
                <a:schemeClr val="lt1"/>
              </a:buClr>
              <a:buSzPts val="1100"/>
              <a:buChar char="○"/>
              <a:defRPr>
                <a:solidFill>
                  <a:schemeClr val="lt1"/>
                </a:solidFill>
              </a:defRPr>
            </a:lvl2pPr>
            <a:lvl3pPr marL="1828754" lvl="2" indent="-397923">
              <a:spcBef>
                <a:spcPts val="0"/>
              </a:spcBef>
              <a:spcAft>
                <a:spcPts val="0"/>
              </a:spcAft>
              <a:buClr>
                <a:schemeClr val="lt1"/>
              </a:buClr>
              <a:buSzPts val="1100"/>
              <a:buChar char="■"/>
              <a:defRPr>
                <a:solidFill>
                  <a:schemeClr val="lt1"/>
                </a:solidFill>
              </a:defRPr>
            </a:lvl3pPr>
            <a:lvl4pPr marL="2438339" lvl="3" indent="-397923">
              <a:spcBef>
                <a:spcPts val="0"/>
              </a:spcBef>
              <a:spcAft>
                <a:spcPts val="0"/>
              </a:spcAft>
              <a:buClr>
                <a:schemeClr val="lt1"/>
              </a:buClr>
              <a:buSzPts val="1100"/>
              <a:buChar char="●"/>
              <a:defRPr>
                <a:solidFill>
                  <a:schemeClr val="lt1"/>
                </a:solidFill>
              </a:defRPr>
            </a:lvl4pPr>
            <a:lvl5pPr marL="3047924" lvl="4" indent="-397923">
              <a:spcBef>
                <a:spcPts val="0"/>
              </a:spcBef>
              <a:spcAft>
                <a:spcPts val="0"/>
              </a:spcAft>
              <a:buClr>
                <a:schemeClr val="lt1"/>
              </a:buClr>
              <a:buSzPts val="1100"/>
              <a:buChar char="○"/>
              <a:defRPr>
                <a:solidFill>
                  <a:schemeClr val="lt1"/>
                </a:solidFill>
              </a:defRPr>
            </a:lvl5pPr>
            <a:lvl6pPr marL="3657509" lvl="5" indent="-397923">
              <a:spcBef>
                <a:spcPts val="0"/>
              </a:spcBef>
              <a:spcAft>
                <a:spcPts val="0"/>
              </a:spcAft>
              <a:buClr>
                <a:schemeClr val="lt1"/>
              </a:buClr>
              <a:buSzPts val="1100"/>
              <a:buChar char="■"/>
              <a:defRPr>
                <a:solidFill>
                  <a:schemeClr val="lt1"/>
                </a:solidFill>
              </a:defRPr>
            </a:lvl6pPr>
            <a:lvl7pPr marL="4267093" lvl="6" indent="-397923">
              <a:spcBef>
                <a:spcPts val="0"/>
              </a:spcBef>
              <a:spcAft>
                <a:spcPts val="0"/>
              </a:spcAft>
              <a:buClr>
                <a:schemeClr val="lt1"/>
              </a:buClr>
              <a:buSzPts val="1100"/>
              <a:buChar char="●"/>
              <a:defRPr>
                <a:solidFill>
                  <a:schemeClr val="lt1"/>
                </a:solidFill>
              </a:defRPr>
            </a:lvl7pPr>
            <a:lvl8pPr marL="4876678" lvl="7" indent="-397923">
              <a:spcBef>
                <a:spcPts val="0"/>
              </a:spcBef>
              <a:spcAft>
                <a:spcPts val="0"/>
              </a:spcAft>
              <a:buClr>
                <a:schemeClr val="lt1"/>
              </a:buClr>
              <a:buSzPts val="1100"/>
              <a:buChar char="○"/>
              <a:defRPr>
                <a:solidFill>
                  <a:schemeClr val="lt1"/>
                </a:solidFill>
              </a:defRPr>
            </a:lvl8pPr>
            <a:lvl9pPr marL="5486263" lvl="8" indent="-397923">
              <a:spcBef>
                <a:spcPts val="0"/>
              </a:spcBef>
              <a:spcAft>
                <a:spcPts val="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6383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592073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content white">
    <p:spTree>
      <p:nvGrpSpPr>
        <p:cNvPr id="1" name=""/>
        <p:cNvGrpSpPr/>
        <p:nvPr/>
      </p:nvGrpSpPr>
      <p:grpSpPr>
        <a:xfrm>
          <a:off x="0" y="0"/>
          <a:ext cx="0" cy="0"/>
          <a:chOff x="0" y="0"/>
          <a:chExt cx="0" cy="0"/>
        </a:xfrm>
      </p:grpSpPr>
      <p:sp>
        <p:nvSpPr>
          <p:cNvPr id="2" name="Title 1"/>
          <p:cNvSpPr>
            <a:spLocks noGrp="1"/>
          </p:cNvSpPr>
          <p:nvPr>
            <p:ph type="title"/>
          </p:nvPr>
        </p:nvSpPr>
        <p:spPr>
          <a:xfrm>
            <a:off x="1541931" y="-1"/>
            <a:ext cx="8193197" cy="1198605"/>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61EC9EC-AD94-4FAA-BA6B-67845221FEB8}"/>
              </a:ext>
            </a:extLst>
          </p:cNvPr>
          <p:cNvSpPr>
            <a:spLocks noGrp="1"/>
          </p:cNvSpPr>
          <p:nvPr>
            <p:ph type="body" sz="quarter" idx="10" hasCustomPrompt="1"/>
          </p:nvPr>
        </p:nvSpPr>
        <p:spPr>
          <a:xfrm>
            <a:off x="10314517" y="3"/>
            <a:ext cx="1806147" cy="1198563"/>
          </a:xfrm>
        </p:spPr>
        <p:txBody>
          <a:bodyPr/>
          <a:lstStyle>
            <a:lvl2pPr marL="457200" indent="0">
              <a:buNone/>
              <a:defRPr/>
            </a:lvl2pPr>
          </a:lstStyle>
          <a:p>
            <a:pPr lvl="1"/>
            <a:r>
              <a:rPr lang="en-US" dirty="0"/>
              <a:t>Second </a:t>
            </a:r>
            <a:r>
              <a:rPr lang="en-US" dirty="0" err="1"/>
              <a:t>leve</a:t>
            </a:r>
            <a:endParaRPr lang="en-US" dirty="0"/>
          </a:p>
        </p:txBody>
      </p:sp>
      <p:sp>
        <p:nvSpPr>
          <p:cNvPr id="6" name="Slide Number Placeholder 5">
            <a:extLst>
              <a:ext uri="{FF2B5EF4-FFF2-40B4-BE49-F238E27FC236}">
                <a16:creationId xmlns:a16="http://schemas.microsoft.com/office/drawing/2014/main" id="{21F14DC7-AB70-4339-B5D3-50BC14D6866B}"/>
              </a:ext>
            </a:extLst>
          </p:cNvPr>
          <p:cNvSpPr>
            <a:spLocks noGrp="1"/>
          </p:cNvSpPr>
          <p:nvPr>
            <p:ph type="sldNum" sz="quarter" idx="11"/>
          </p:nvPr>
        </p:nvSpPr>
        <p:spPr>
          <a:xfrm>
            <a:off x="11187546" y="6384414"/>
            <a:ext cx="862095" cy="365125"/>
          </a:xfrm>
          <a:prstGeom prst="rect">
            <a:avLst/>
          </a:prstGeom>
        </p:spPr>
        <p:txBody>
          <a:bodyPr/>
          <a:lstStyle/>
          <a:p>
            <a:fld id="{D5E75C64-7BB7-4AA6-B2F6-3F47AAD9BBEE}" type="slidenum">
              <a:rPr lang="en-BE" smtClean="0"/>
              <a:pPr/>
              <a:t>‹#›</a:t>
            </a:fld>
            <a:endParaRPr lang="en-BE"/>
          </a:p>
        </p:txBody>
      </p:sp>
    </p:spTree>
    <p:extLst>
      <p:ext uri="{BB962C8B-B14F-4D97-AF65-F5344CB8AC3E}">
        <p14:creationId xmlns:p14="http://schemas.microsoft.com/office/powerpoint/2010/main" val="1939516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s white">
    <p:spTree>
      <p:nvGrpSpPr>
        <p:cNvPr id="1" name=""/>
        <p:cNvGrpSpPr/>
        <p:nvPr/>
      </p:nvGrpSpPr>
      <p:grpSpPr>
        <a:xfrm>
          <a:off x="0" y="0"/>
          <a:ext cx="0" cy="0"/>
          <a:chOff x="0" y="0"/>
          <a:chExt cx="0" cy="0"/>
        </a:xfrm>
      </p:grpSpPr>
      <p:sp>
        <p:nvSpPr>
          <p:cNvPr id="2" name="Title 1"/>
          <p:cNvSpPr>
            <a:spLocks noGrp="1"/>
          </p:cNvSpPr>
          <p:nvPr>
            <p:ph type="title"/>
          </p:nvPr>
        </p:nvSpPr>
        <p:spPr>
          <a:xfrm>
            <a:off x="1550896" y="-1"/>
            <a:ext cx="8184232" cy="1198605"/>
          </a:xfrm>
        </p:spPr>
        <p:txBody>
          <a:bodyPr/>
          <a:lstStyle/>
          <a:p>
            <a:r>
              <a:rPr lang="en-US" dirty="0"/>
              <a:t>Click to edit Master title style</a:t>
            </a:r>
          </a:p>
        </p:txBody>
      </p:sp>
      <p:sp>
        <p:nvSpPr>
          <p:cNvPr id="3" name="Content Placeholder 2"/>
          <p:cNvSpPr>
            <a:spLocks noGrp="1"/>
          </p:cNvSpPr>
          <p:nvPr>
            <p:ph idx="1"/>
          </p:nvPr>
        </p:nvSpPr>
        <p:spPr>
          <a:xfrm>
            <a:off x="671945" y="1403360"/>
            <a:ext cx="10515600" cy="21339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B3E2644E-555F-4FC9-AD6A-2987A5D74789}"/>
              </a:ext>
            </a:extLst>
          </p:cNvPr>
          <p:cNvSpPr>
            <a:spLocks noGrp="1"/>
          </p:cNvSpPr>
          <p:nvPr>
            <p:ph idx="10"/>
          </p:nvPr>
        </p:nvSpPr>
        <p:spPr>
          <a:xfrm>
            <a:off x="671945" y="3838075"/>
            <a:ext cx="10515600" cy="2133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A745D3-D8BA-4F64-AFEF-C270E160DC33}"/>
              </a:ext>
            </a:extLst>
          </p:cNvPr>
          <p:cNvSpPr>
            <a:spLocks noGrp="1"/>
          </p:cNvSpPr>
          <p:nvPr>
            <p:ph type="body" sz="quarter" idx="11" hasCustomPrompt="1"/>
          </p:nvPr>
        </p:nvSpPr>
        <p:spPr>
          <a:xfrm>
            <a:off x="10314517" y="3"/>
            <a:ext cx="1806147" cy="1198563"/>
          </a:xfrm>
        </p:spPr>
        <p:txBody>
          <a:bodyPr/>
          <a:lstStyle>
            <a:lvl2pPr marL="457200" indent="0">
              <a:buNone/>
              <a:defRPr/>
            </a:lvl2pPr>
          </a:lstStyle>
          <a:p>
            <a:pPr lvl="1"/>
            <a:r>
              <a:rPr lang="en-US" dirty="0"/>
              <a:t>Second </a:t>
            </a:r>
            <a:r>
              <a:rPr lang="en-US" dirty="0" err="1"/>
              <a:t>leve</a:t>
            </a:r>
            <a:endParaRPr lang="en-US" dirty="0"/>
          </a:p>
        </p:txBody>
      </p:sp>
      <p:sp>
        <p:nvSpPr>
          <p:cNvPr id="6" name="Slide Number Placeholder 5">
            <a:extLst>
              <a:ext uri="{FF2B5EF4-FFF2-40B4-BE49-F238E27FC236}">
                <a16:creationId xmlns:a16="http://schemas.microsoft.com/office/drawing/2014/main" id="{41139A65-2CF5-4F22-A65E-48A2A6DCAF2C}"/>
              </a:ext>
            </a:extLst>
          </p:cNvPr>
          <p:cNvSpPr>
            <a:spLocks noGrp="1"/>
          </p:cNvSpPr>
          <p:nvPr>
            <p:ph type="sldNum" sz="quarter" idx="12"/>
          </p:nvPr>
        </p:nvSpPr>
        <p:spPr>
          <a:xfrm>
            <a:off x="11187546" y="6384414"/>
            <a:ext cx="862095" cy="365125"/>
          </a:xfrm>
          <a:prstGeom prst="rect">
            <a:avLst/>
          </a:prstGeom>
        </p:spPr>
        <p:txBody>
          <a:bodyPr/>
          <a:lstStyle/>
          <a:p>
            <a:fld id="{D5E75C64-7BB7-4AA6-B2F6-3F47AAD9BBEE}" type="slidenum">
              <a:rPr lang="en-BE" smtClean="0"/>
              <a:pPr/>
              <a:t>‹#›</a:t>
            </a:fld>
            <a:endParaRPr lang="en-BE"/>
          </a:p>
        </p:txBody>
      </p:sp>
    </p:spTree>
    <p:extLst>
      <p:ext uri="{BB962C8B-B14F-4D97-AF65-F5344CB8AC3E}">
        <p14:creationId xmlns:p14="http://schemas.microsoft.com/office/powerpoint/2010/main" val="30689147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s white2">
    <p:spTree>
      <p:nvGrpSpPr>
        <p:cNvPr id="1" name=""/>
        <p:cNvGrpSpPr/>
        <p:nvPr/>
      </p:nvGrpSpPr>
      <p:grpSpPr>
        <a:xfrm>
          <a:off x="0" y="0"/>
          <a:ext cx="0" cy="0"/>
          <a:chOff x="0" y="0"/>
          <a:chExt cx="0" cy="0"/>
        </a:xfrm>
      </p:grpSpPr>
      <p:sp>
        <p:nvSpPr>
          <p:cNvPr id="2" name="Title 1"/>
          <p:cNvSpPr>
            <a:spLocks noGrp="1"/>
          </p:cNvSpPr>
          <p:nvPr>
            <p:ph type="title"/>
          </p:nvPr>
        </p:nvSpPr>
        <p:spPr>
          <a:xfrm>
            <a:off x="1550895" y="3"/>
            <a:ext cx="8165760" cy="1210961"/>
          </a:xfrm>
        </p:spPr>
        <p:txBody>
          <a:bodyPr/>
          <a:lstStyle/>
          <a:p>
            <a:r>
              <a:rPr lang="en-US"/>
              <a:t>Click to edit Master title style</a:t>
            </a:r>
          </a:p>
        </p:txBody>
      </p:sp>
      <p:sp>
        <p:nvSpPr>
          <p:cNvPr id="3" name="Content Placeholder 2"/>
          <p:cNvSpPr>
            <a:spLocks noGrp="1"/>
          </p:cNvSpPr>
          <p:nvPr>
            <p:ph sz="half" idx="1"/>
          </p:nvPr>
        </p:nvSpPr>
        <p:spPr>
          <a:xfrm>
            <a:off x="914400" y="1597709"/>
            <a:ext cx="5184000" cy="4351338"/>
          </a:xfrm>
          <a:noFill/>
          <a:ln w="38100">
            <a:solidFill>
              <a:srgbClr val="166002"/>
            </a:solidFill>
          </a:ln>
        </p:spPr>
        <p:txBody>
          <a:bodyPr lIns="108000" tIns="108000" rIns="108000" bIns="108000"/>
          <a:lstStyle>
            <a:lvl1pPr marL="360363" indent="-228600" defTabSz="896938">
              <a:tabLst>
                <a:tab pos="3587750" algn="l"/>
              </a:tabLst>
              <a:defRPr>
                <a:solidFill>
                  <a:srgbClr val="24306E"/>
                </a:solidFill>
              </a:defRPr>
            </a:lvl1pPr>
            <a:lvl2pPr defTabSz="896938">
              <a:defRPr>
                <a:solidFill>
                  <a:srgbClr val="24306E"/>
                </a:solidFill>
              </a:defRPr>
            </a:lvl2pPr>
            <a:lvl3pPr>
              <a:defRPr>
                <a:solidFill>
                  <a:srgbClr val="24306E"/>
                </a:solidFill>
              </a:defRPr>
            </a:lvl3pPr>
            <a:lvl4pPr marL="1371600" indent="0">
              <a:buNone/>
              <a:defRPr>
                <a:solidFill>
                  <a:srgbClr val="24306E"/>
                </a:solidFill>
              </a:defRPr>
            </a:lvl4pPr>
            <a:lvl5pPr>
              <a:defRPr>
                <a:solidFill>
                  <a:srgbClr val="24306E"/>
                </a:solidFill>
              </a:defRPr>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338455" y="1586923"/>
            <a:ext cx="5181600" cy="4351338"/>
          </a:xfrm>
          <a:noFill/>
          <a:ln w="38100">
            <a:solidFill>
              <a:srgbClr val="166002"/>
            </a:solidFill>
          </a:ln>
        </p:spPr>
        <p:txBody>
          <a:bodyPr lIns="108000" tIns="108000" rIns="108000" bIns="108000"/>
          <a:lstStyle>
            <a:lvl1pPr marL="360363" indent="-228600">
              <a:tabLst>
                <a:tab pos="3408363" algn="l"/>
                <a:tab pos="3490913" algn="l"/>
              </a:tabLst>
              <a:defRPr>
                <a:solidFill>
                  <a:srgbClr val="24306E"/>
                </a:solidFill>
              </a:defRPr>
            </a:lvl1pPr>
            <a:lvl2pPr>
              <a:defRPr>
                <a:solidFill>
                  <a:srgbClr val="24306E"/>
                </a:solidFill>
              </a:defRPr>
            </a:lvl2pPr>
            <a:lvl3pPr>
              <a:defRPr>
                <a:solidFill>
                  <a:srgbClr val="24306E"/>
                </a:solidFill>
              </a:defRPr>
            </a:lvl3pPr>
            <a:lvl4pPr>
              <a:defRPr>
                <a:solidFill>
                  <a:srgbClr val="24306E"/>
                </a:solidFill>
              </a:defRPr>
            </a:lvl4pPr>
            <a:lvl5pPr>
              <a:defRPr>
                <a:solidFill>
                  <a:srgbClr val="24306E"/>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F5B1D544-2290-4929-88D7-AEDD65732A01}"/>
              </a:ext>
            </a:extLst>
          </p:cNvPr>
          <p:cNvSpPr>
            <a:spLocks noGrp="1"/>
          </p:cNvSpPr>
          <p:nvPr>
            <p:ph type="body" sz="quarter" idx="10" hasCustomPrompt="1"/>
          </p:nvPr>
        </p:nvSpPr>
        <p:spPr>
          <a:xfrm>
            <a:off x="10314517" y="3"/>
            <a:ext cx="1806147" cy="1198563"/>
          </a:xfrm>
        </p:spPr>
        <p:txBody>
          <a:bodyPr/>
          <a:lstStyle>
            <a:lvl2pPr marL="457200" indent="0">
              <a:buNone/>
              <a:defRPr/>
            </a:lvl2pPr>
          </a:lstStyle>
          <a:p>
            <a:pPr lvl="1"/>
            <a:r>
              <a:rPr lang="en-US" dirty="0"/>
              <a:t>Second </a:t>
            </a:r>
            <a:r>
              <a:rPr lang="en-US" dirty="0" err="1"/>
              <a:t>leve</a:t>
            </a:r>
            <a:endParaRPr lang="en-US" dirty="0"/>
          </a:p>
        </p:txBody>
      </p:sp>
      <p:sp>
        <p:nvSpPr>
          <p:cNvPr id="6" name="Slide Number Placeholder 5">
            <a:extLst>
              <a:ext uri="{FF2B5EF4-FFF2-40B4-BE49-F238E27FC236}">
                <a16:creationId xmlns:a16="http://schemas.microsoft.com/office/drawing/2014/main" id="{D7E8C911-0B8A-48A1-9DD5-535F0E2C167A}"/>
              </a:ext>
            </a:extLst>
          </p:cNvPr>
          <p:cNvSpPr>
            <a:spLocks noGrp="1"/>
          </p:cNvSpPr>
          <p:nvPr>
            <p:ph type="sldNum" sz="quarter" idx="11"/>
          </p:nvPr>
        </p:nvSpPr>
        <p:spPr>
          <a:xfrm>
            <a:off x="11187546" y="6384414"/>
            <a:ext cx="862095" cy="365125"/>
          </a:xfrm>
          <a:prstGeom prst="rect">
            <a:avLst/>
          </a:prstGeom>
        </p:spPr>
        <p:txBody>
          <a:bodyPr/>
          <a:lstStyle/>
          <a:p>
            <a:fld id="{D5E75C64-7BB7-4AA6-B2F6-3F47AAD9BBEE}" type="slidenum">
              <a:rPr lang="en-BE" smtClean="0"/>
              <a:pPr/>
              <a:t>‹#›</a:t>
            </a:fld>
            <a:endParaRPr lang="en-BE"/>
          </a:p>
        </p:txBody>
      </p:sp>
      <p:sp>
        <p:nvSpPr>
          <p:cNvPr id="7" name="TextBox 6">
            <a:extLst>
              <a:ext uri="{FF2B5EF4-FFF2-40B4-BE49-F238E27FC236}">
                <a16:creationId xmlns:a16="http://schemas.microsoft.com/office/drawing/2014/main" id="{F7390044-A814-4F8B-AF40-107E3EA57E10}"/>
              </a:ext>
            </a:extLst>
          </p:cNvPr>
          <p:cNvSpPr txBox="1"/>
          <p:nvPr userDrawn="1"/>
        </p:nvSpPr>
        <p:spPr>
          <a:xfrm>
            <a:off x="-3066471" y="4225636"/>
            <a:ext cx="184731" cy="369332"/>
          </a:xfrm>
          <a:prstGeom prst="rect">
            <a:avLst/>
          </a:prstGeom>
          <a:noFill/>
        </p:spPr>
        <p:txBody>
          <a:bodyPr wrap="none" rtlCol="0">
            <a:spAutoFit/>
          </a:bodyPr>
          <a:lstStyle/>
          <a:p>
            <a:endParaRPr lang="en-BE" sz="1800" dirty="0"/>
          </a:p>
        </p:txBody>
      </p:sp>
    </p:spTree>
    <p:extLst>
      <p:ext uri="{BB962C8B-B14F-4D97-AF65-F5344CB8AC3E}">
        <p14:creationId xmlns:p14="http://schemas.microsoft.com/office/powerpoint/2010/main" val="35415432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 contents_picture">
    <p:spTree>
      <p:nvGrpSpPr>
        <p:cNvPr id="1" name=""/>
        <p:cNvGrpSpPr/>
        <p:nvPr/>
      </p:nvGrpSpPr>
      <p:grpSpPr>
        <a:xfrm>
          <a:off x="0" y="0"/>
          <a:ext cx="0" cy="0"/>
          <a:chOff x="0" y="0"/>
          <a:chExt cx="0" cy="0"/>
        </a:xfrm>
      </p:grpSpPr>
      <p:sp>
        <p:nvSpPr>
          <p:cNvPr id="2" name="Title 1"/>
          <p:cNvSpPr>
            <a:spLocks noGrp="1"/>
          </p:cNvSpPr>
          <p:nvPr>
            <p:ph type="title"/>
          </p:nvPr>
        </p:nvSpPr>
        <p:spPr>
          <a:xfrm>
            <a:off x="1550895" y="3"/>
            <a:ext cx="8165760" cy="1210961"/>
          </a:xfrm>
        </p:spPr>
        <p:txBody>
          <a:bodyPr/>
          <a:lstStyle/>
          <a:p>
            <a:r>
              <a:rPr lang="en-US"/>
              <a:t>Click to edit Master title style</a:t>
            </a:r>
          </a:p>
        </p:txBody>
      </p:sp>
      <p:sp>
        <p:nvSpPr>
          <p:cNvPr id="3" name="Content Placeholder 2"/>
          <p:cNvSpPr>
            <a:spLocks noGrp="1"/>
          </p:cNvSpPr>
          <p:nvPr>
            <p:ph sz="half" idx="1"/>
          </p:nvPr>
        </p:nvSpPr>
        <p:spPr>
          <a:xfrm>
            <a:off x="914400" y="1597709"/>
            <a:ext cx="5184000" cy="4351338"/>
          </a:xfrm>
          <a:noFill/>
          <a:ln w="38100">
            <a:solidFill>
              <a:srgbClr val="166002"/>
            </a:solidFill>
          </a:ln>
        </p:spPr>
        <p:txBody>
          <a:bodyPr lIns="108000" tIns="108000" rIns="108000" bIns="108000"/>
          <a:lstStyle>
            <a:lvl1pPr marL="360363" indent="-228600" defTabSz="896938">
              <a:tabLst>
                <a:tab pos="3311525" algn="l"/>
                <a:tab pos="3408363" algn="l"/>
                <a:tab pos="3671888" algn="l"/>
              </a:tabLst>
              <a:defRPr>
                <a:solidFill>
                  <a:srgbClr val="24306E"/>
                </a:solidFill>
              </a:defRPr>
            </a:lvl1pPr>
            <a:lvl2pPr defTabSz="896938">
              <a:defRPr>
                <a:solidFill>
                  <a:srgbClr val="24306E"/>
                </a:solidFill>
              </a:defRPr>
            </a:lvl2pPr>
            <a:lvl3pPr>
              <a:defRPr>
                <a:solidFill>
                  <a:srgbClr val="24306E"/>
                </a:solidFill>
              </a:defRPr>
            </a:lvl3pPr>
            <a:lvl4pPr marL="1371600" indent="0">
              <a:buNone/>
              <a:defRPr>
                <a:solidFill>
                  <a:srgbClr val="24306E"/>
                </a:solidFill>
              </a:defRPr>
            </a:lvl4pPr>
            <a:lvl5pPr>
              <a:defRPr>
                <a:solidFill>
                  <a:srgbClr val="24306E"/>
                </a:solidFill>
              </a:defRPr>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338455" y="1586923"/>
            <a:ext cx="5181600" cy="4351338"/>
          </a:xfrm>
          <a:noFill/>
          <a:ln w="38100">
            <a:noFill/>
          </a:ln>
        </p:spPr>
        <p:txBody>
          <a:bodyPr/>
          <a:lstStyle>
            <a:lvl1pPr marL="131763" indent="0">
              <a:buNone/>
              <a:tabLst>
                <a:tab pos="3408363" algn="l"/>
                <a:tab pos="3490913" algn="l"/>
              </a:tabLst>
              <a:defRPr>
                <a:solidFill>
                  <a:srgbClr val="24306E"/>
                </a:solidFill>
              </a:defRPr>
            </a:lvl1pPr>
            <a:lvl2pPr>
              <a:defRPr>
                <a:solidFill>
                  <a:srgbClr val="24306E"/>
                </a:solidFill>
              </a:defRPr>
            </a:lvl2pPr>
            <a:lvl3pPr>
              <a:defRPr>
                <a:solidFill>
                  <a:srgbClr val="24306E"/>
                </a:solidFill>
              </a:defRPr>
            </a:lvl3pPr>
            <a:lvl4pPr>
              <a:defRPr>
                <a:solidFill>
                  <a:srgbClr val="24306E"/>
                </a:solidFill>
              </a:defRPr>
            </a:lvl4pPr>
            <a:lvl5pPr>
              <a:defRPr>
                <a:solidFill>
                  <a:srgbClr val="24306E"/>
                </a:solidFill>
              </a:defRPr>
            </a:lvl5pPr>
          </a:lstStyle>
          <a:p>
            <a:pPr lvl="0"/>
            <a:endParaRPr lang="en-US" dirty="0"/>
          </a:p>
        </p:txBody>
      </p:sp>
      <p:sp>
        <p:nvSpPr>
          <p:cNvPr id="5" name="Text Placeholder 4">
            <a:extLst>
              <a:ext uri="{FF2B5EF4-FFF2-40B4-BE49-F238E27FC236}">
                <a16:creationId xmlns:a16="http://schemas.microsoft.com/office/drawing/2014/main" id="{F5B1D544-2290-4929-88D7-AEDD65732A01}"/>
              </a:ext>
            </a:extLst>
          </p:cNvPr>
          <p:cNvSpPr>
            <a:spLocks noGrp="1"/>
          </p:cNvSpPr>
          <p:nvPr>
            <p:ph type="body" sz="quarter" idx="10" hasCustomPrompt="1"/>
          </p:nvPr>
        </p:nvSpPr>
        <p:spPr>
          <a:xfrm>
            <a:off x="10314517" y="3"/>
            <a:ext cx="1806147" cy="1198563"/>
          </a:xfrm>
        </p:spPr>
        <p:txBody>
          <a:bodyPr/>
          <a:lstStyle>
            <a:lvl2pPr marL="457200" indent="0">
              <a:buNone/>
              <a:defRPr/>
            </a:lvl2pPr>
          </a:lstStyle>
          <a:p>
            <a:pPr lvl="1"/>
            <a:r>
              <a:rPr lang="en-US" dirty="0"/>
              <a:t>Second </a:t>
            </a:r>
            <a:r>
              <a:rPr lang="en-US" dirty="0" err="1"/>
              <a:t>leve</a:t>
            </a:r>
            <a:endParaRPr lang="en-US" dirty="0"/>
          </a:p>
        </p:txBody>
      </p:sp>
      <p:sp>
        <p:nvSpPr>
          <p:cNvPr id="6" name="Slide Number Placeholder 5">
            <a:extLst>
              <a:ext uri="{FF2B5EF4-FFF2-40B4-BE49-F238E27FC236}">
                <a16:creationId xmlns:a16="http://schemas.microsoft.com/office/drawing/2014/main" id="{D7E8C911-0B8A-48A1-9DD5-535F0E2C167A}"/>
              </a:ext>
            </a:extLst>
          </p:cNvPr>
          <p:cNvSpPr>
            <a:spLocks noGrp="1"/>
          </p:cNvSpPr>
          <p:nvPr>
            <p:ph type="sldNum" sz="quarter" idx="11"/>
          </p:nvPr>
        </p:nvSpPr>
        <p:spPr>
          <a:xfrm>
            <a:off x="11187546" y="6384414"/>
            <a:ext cx="862095" cy="365125"/>
          </a:xfrm>
          <a:prstGeom prst="rect">
            <a:avLst/>
          </a:prstGeom>
        </p:spPr>
        <p:txBody>
          <a:bodyPr/>
          <a:lstStyle/>
          <a:p>
            <a:fld id="{D5E75C64-7BB7-4AA6-B2F6-3F47AAD9BBEE}" type="slidenum">
              <a:rPr lang="en-BE" smtClean="0"/>
              <a:pPr/>
              <a:t>‹#›</a:t>
            </a:fld>
            <a:endParaRPr lang="en-BE"/>
          </a:p>
        </p:txBody>
      </p:sp>
      <p:sp>
        <p:nvSpPr>
          <p:cNvPr id="7" name="TextBox 6">
            <a:extLst>
              <a:ext uri="{FF2B5EF4-FFF2-40B4-BE49-F238E27FC236}">
                <a16:creationId xmlns:a16="http://schemas.microsoft.com/office/drawing/2014/main" id="{F7390044-A814-4F8B-AF40-107E3EA57E10}"/>
              </a:ext>
            </a:extLst>
          </p:cNvPr>
          <p:cNvSpPr txBox="1"/>
          <p:nvPr userDrawn="1"/>
        </p:nvSpPr>
        <p:spPr>
          <a:xfrm>
            <a:off x="-3066471" y="4225636"/>
            <a:ext cx="184731" cy="369332"/>
          </a:xfrm>
          <a:prstGeom prst="rect">
            <a:avLst/>
          </a:prstGeom>
          <a:noFill/>
        </p:spPr>
        <p:txBody>
          <a:bodyPr wrap="none" rtlCol="0">
            <a:spAutoFit/>
          </a:bodyPr>
          <a:lstStyle/>
          <a:p>
            <a:endParaRPr lang="en-BE" sz="1800" dirty="0"/>
          </a:p>
        </p:txBody>
      </p:sp>
    </p:spTree>
    <p:extLst>
      <p:ext uri="{BB962C8B-B14F-4D97-AF65-F5344CB8AC3E}">
        <p14:creationId xmlns:p14="http://schemas.microsoft.com/office/powerpoint/2010/main" val="16751161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79A95-CB93-41F1-9D1C-7AA5C6F614E4}"/>
              </a:ext>
            </a:extLst>
          </p:cNvPr>
          <p:cNvSpPr>
            <a:spLocks noGrp="1"/>
          </p:cNvSpPr>
          <p:nvPr>
            <p:ph type="title"/>
          </p:nvPr>
        </p:nvSpPr>
        <p:spPr>
          <a:xfrm>
            <a:off x="1542290" y="0"/>
            <a:ext cx="8174367" cy="1205344"/>
          </a:xfrm>
        </p:spPr>
        <p:txBody>
          <a:bodyPr/>
          <a:lstStyle/>
          <a:p>
            <a:r>
              <a:rPr lang="en-US"/>
              <a:t>Click to edit Master title style</a:t>
            </a:r>
            <a:endParaRPr lang="en-BE"/>
          </a:p>
        </p:txBody>
      </p:sp>
      <p:sp>
        <p:nvSpPr>
          <p:cNvPr id="4" name="Table Placeholder 3">
            <a:extLst>
              <a:ext uri="{FF2B5EF4-FFF2-40B4-BE49-F238E27FC236}">
                <a16:creationId xmlns:a16="http://schemas.microsoft.com/office/drawing/2014/main" id="{ADFC50AD-D4F2-4F55-ACB4-C538F5EAE712}"/>
              </a:ext>
            </a:extLst>
          </p:cNvPr>
          <p:cNvSpPr>
            <a:spLocks noGrp="1"/>
          </p:cNvSpPr>
          <p:nvPr>
            <p:ph type="tbl" sz="quarter" idx="10"/>
          </p:nvPr>
        </p:nvSpPr>
        <p:spPr>
          <a:xfrm>
            <a:off x="671945" y="1469159"/>
            <a:ext cx="10515600" cy="4432300"/>
          </a:xfrm>
        </p:spPr>
        <p:txBody>
          <a:bodyPr/>
          <a:lstStyle/>
          <a:p>
            <a:endParaRPr lang="en-BE"/>
          </a:p>
        </p:txBody>
      </p:sp>
      <p:sp>
        <p:nvSpPr>
          <p:cNvPr id="5" name="Text Placeholder 4">
            <a:extLst>
              <a:ext uri="{FF2B5EF4-FFF2-40B4-BE49-F238E27FC236}">
                <a16:creationId xmlns:a16="http://schemas.microsoft.com/office/drawing/2014/main" id="{4AE25190-8CC0-4DCC-BB28-FD45273B195D}"/>
              </a:ext>
            </a:extLst>
          </p:cNvPr>
          <p:cNvSpPr>
            <a:spLocks noGrp="1"/>
          </p:cNvSpPr>
          <p:nvPr>
            <p:ph type="body" sz="quarter" idx="11" hasCustomPrompt="1"/>
          </p:nvPr>
        </p:nvSpPr>
        <p:spPr>
          <a:xfrm>
            <a:off x="10314517" y="3"/>
            <a:ext cx="1806147" cy="1198563"/>
          </a:xfrm>
        </p:spPr>
        <p:txBody>
          <a:bodyPr/>
          <a:lstStyle>
            <a:lvl2pPr marL="457200" indent="0">
              <a:buNone/>
              <a:defRPr/>
            </a:lvl2pPr>
          </a:lstStyle>
          <a:p>
            <a:pPr lvl="1"/>
            <a:r>
              <a:rPr lang="en-US" dirty="0"/>
              <a:t>Second </a:t>
            </a:r>
            <a:r>
              <a:rPr lang="en-US" dirty="0" err="1"/>
              <a:t>leve</a:t>
            </a:r>
            <a:endParaRPr lang="en-US" dirty="0"/>
          </a:p>
        </p:txBody>
      </p:sp>
      <p:sp>
        <p:nvSpPr>
          <p:cNvPr id="3" name="Slide Number Placeholder 2">
            <a:extLst>
              <a:ext uri="{FF2B5EF4-FFF2-40B4-BE49-F238E27FC236}">
                <a16:creationId xmlns:a16="http://schemas.microsoft.com/office/drawing/2014/main" id="{DD7A05D9-063A-4F4E-9FE6-6FBBBADE1EB8}"/>
              </a:ext>
            </a:extLst>
          </p:cNvPr>
          <p:cNvSpPr>
            <a:spLocks noGrp="1"/>
          </p:cNvSpPr>
          <p:nvPr>
            <p:ph type="sldNum" sz="quarter" idx="12"/>
          </p:nvPr>
        </p:nvSpPr>
        <p:spPr>
          <a:xfrm>
            <a:off x="11187546" y="6384414"/>
            <a:ext cx="862095" cy="365125"/>
          </a:xfrm>
          <a:prstGeom prst="rect">
            <a:avLst/>
          </a:prstGeom>
        </p:spPr>
        <p:txBody>
          <a:bodyPr/>
          <a:lstStyle/>
          <a:p>
            <a:fld id="{D5E75C64-7BB7-4AA6-B2F6-3F47AAD9BBEE}" type="slidenum">
              <a:rPr lang="en-BE" smtClean="0"/>
              <a:pPr/>
              <a:t>‹#›</a:t>
            </a:fld>
            <a:endParaRPr lang="en-BE"/>
          </a:p>
        </p:txBody>
      </p:sp>
    </p:spTree>
    <p:extLst>
      <p:ext uri="{BB962C8B-B14F-4D97-AF65-F5344CB8AC3E}">
        <p14:creationId xmlns:p14="http://schemas.microsoft.com/office/powerpoint/2010/main" val="102017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CD170-AEBA-42BD-9388-8469E8111D3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57AE64F-2AFB-4E3A-B44F-18C59A4862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B74B2F4-F908-4805-BB44-5985DC8708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158D9C5-877B-4BF3-9028-93C7B1DF12E2}"/>
              </a:ext>
            </a:extLst>
          </p:cNvPr>
          <p:cNvSpPr>
            <a:spLocks noGrp="1"/>
          </p:cNvSpPr>
          <p:nvPr>
            <p:ph type="dt" sz="half" idx="10"/>
          </p:nvPr>
        </p:nvSpPr>
        <p:spPr/>
        <p:txBody>
          <a:bodyPr/>
          <a:lstStyle/>
          <a:p>
            <a:fld id="{549E43BC-E76B-4227-9715-EF47264736CC}" type="datetimeFigureOut">
              <a:rPr lang="en-GB" smtClean="0"/>
              <a:t>08/11/2022</a:t>
            </a:fld>
            <a:endParaRPr lang="en-GB"/>
          </a:p>
        </p:txBody>
      </p:sp>
      <p:sp>
        <p:nvSpPr>
          <p:cNvPr id="6" name="Footer Placeholder 5">
            <a:extLst>
              <a:ext uri="{FF2B5EF4-FFF2-40B4-BE49-F238E27FC236}">
                <a16:creationId xmlns:a16="http://schemas.microsoft.com/office/drawing/2014/main" id="{0908E36D-92F9-48F2-BAB6-B1D80765F7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A31A62A-1476-4840-B092-D4188B912312}"/>
              </a:ext>
            </a:extLst>
          </p:cNvPr>
          <p:cNvSpPr>
            <a:spLocks noGrp="1"/>
          </p:cNvSpPr>
          <p:nvPr>
            <p:ph type="sldNum" sz="quarter" idx="12"/>
          </p:nvPr>
        </p:nvSpPr>
        <p:spPr/>
        <p:txBody>
          <a:bodyPr/>
          <a:lstStyle/>
          <a:p>
            <a:fld id="{903D17E2-CE4F-4181-9919-49529E814EE6}" type="slidenum">
              <a:rPr lang="en-GB" smtClean="0"/>
              <a:t>‹#›</a:t>
            </a:fld>
            <a:endParaRPr lang="en-GB"/>
          </a:p>
        </p:txBody>
      </p:sp>
    </p:spTree>
    <p:extLst>
      <p:ext uri="{BB962C8B-B14F-4D97-AF65-F5344CB8AC3E}">
        <p14:creationId xmlns:p14="http://schemas.microsoft.com/office/powerpoint/2010/main" val="5234830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62CE26-908D-445C-A0E8-4D8249ECED4E}" type="datetimeFigureOut">
              <a:rPr lang="en-GB" smtClean="0"/>
              <a:t>08/11/2022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954AE0-C702-4AFA-811E-801F92CF9DDA}" type="slidenum">
              <a:rPr lang="en-GB" smtClean="0"/>
              <a:t>‹#›</a:t>
            </a:fld>
            <a:endParaRPr lang="en-GB"/>
          </a:p>
        </p:txBody>
      </p:sp>
    </p:spTree>
    <p:extLst>
      <p:ext uri="{BB962C8B-B14F-4D97-AF65-F5344CB8AC3E}">
        <p14:creationId xmlns:p14="http://schemas.microsoft.com/office/powerpoint/2010/main" val="10789137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62CE26-908D-445C-A0E8-4D8249ECED4E}" type="datetimeFigureOut">
              <a:rPr lang="en-GB" smtClean="0"/>
              <a:t>08/11/2022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954AE0-C702-4AFA-811E-801F92CF9DDA}" type="slidenum">
              <a:rPr lang="en-GB" smtClean="0"/>
              <a:t>‹#›</a:t>
            </a:fld>
            <a:endParaRPr lang="en-GB"/>
          </a:p>
        </p:txBody>
      </p:sp>
    </p:spTree>
    <p:extLst>
      <p:ext uri="{BB962C8B-B14F-4D97-AF65-F5344CB8AC3E}">
        <p14:creationId xmlns:p14="http://schemas.microsoft.com/office/powerpoint/2010/main" val="18260422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62CE26-908D-445C-A0E8-4D8249ECED4E}" type="datetimeFigureOut">
              <a:rPr lang="en-GB" smtClean="0"/>
              <a:t>08/11/2022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954AE0-C702-4AFA-811E-801F92CF9DDA}" type="slidenum">
              <a:rPr lang="en-GB" smtClean="0"/>
              <a:t>‹#›</a:t>
            </a:fld>
            <a:endParaRPr lang="en-GB"/>
          </a:p>
        </p:txBody>
      </p:sp>
    </p:spTree>
    <p:extLst>
      <p:ext uri="{BB962C8B-B14F-4D97-AF65-F5344CB8AC3E}">
        <p14:creationId xmlns:p14="http://schemas.microsoft.com/office/powerpoint/2010/main" val="22531323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62CE26-908D-445C-A0E8-4D8249ECED4E}" type="datetimeFigureOut">
              <a:rPr lang="en-GB" smtClean="0"/>
              <a:t>08/11/2022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954AE0-C702-4AFA-811E-801F92CF9DDA}" type="slidenum">
              <a:rPr lang="en-GB" smtClean="0"/>
              <a:t>‹#›</a:t>
            </a:fld>
            <a:endParaRPr lang="en-GB"/>
          </a:p>
        </p:txBody>
      </p:sp>
    </p:spTree>
    <p:extLst>
      <p:ext uri="{BB962C8B-B14F-4D97-AF65-F5344CB8AC3E}">
        <p14:creationId xmlns:p14="http://schemas.microsoft.com/office/powerpoint/2010/main" val="18313209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62CE26-908D-445C-A0E8-4D8249ECED4E}" type="datetimeFigureOut">
              <a:rPr lang="en-GB" smtClean="0"/>
              <a:t>08/11/2022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954AE0-C702-4AFA-811E-801F92CF9DDA}" type="slidenum">
              <a:rPr lang="en-GB" smtClean="0"/>
              <a:t>‹#›</a:t>
            </a:fld>
            <a:endParaRPr lang="en-GB"/>
          </a:p>
        </p:txBody>
      </p:sp>
    </p:spTree>
    <p:extLst>
      <p:ext uri="{BB962C8B-B14F-4D97-AF65-F5344CB8AC3E}">
        <p14:creationId xmlns:p14="http://schemas.microsoft.com/office/powerpoint/2010/main" val="12147803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62CE26-908D-445C-A0E8-4D8249ECED4E}" type="datetimeFigureOut">
              <a:rPr lang="en-GB" smtClean="0"/>
              <a:t>08/11/2022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4954AE0-C702-4AFA-811E-801F92CF9DDA}" type="slidenum">
              <a:rPr lang="en-GB" smtClean="0"/>
              <a:t>‹#›</a:t>
            </a:fld>
            <a:endParaRPr lang="en-GB"/>
          </a:p>
        </p:txBody>
      </p:sp>
    </p:spTree>
    <p:extLst>
      <p:ext uri="{BB962C8B-B14F-4D97-AF65-F5344CB8AC3E}">
        <p14:creationId xmlns:p14="http://schemas.microsoft.com/office/powerpoint/2010/main" val="10761433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62CE26-908D-445C-A0E8-4D8249ECED4E}" type="datetimeFigureOut">
              <a:rPr lang="en-GB" smtClean="0"/>
              <a:t>08/11/2022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4954AE0-C702-4AFA-811E-801F92CF9DDA}" type="slidenum">
              <a:rPr lang="en-GB" smtClean="0"/>
              <a:t>‹#›</a:t>
            </a:fld>
            <a:endParaRPr lang="en-GB"/>
          </a:p>
        </p:txBody>
      </p:sp>
    </p:spTree>
    <p:extLst>
      <p:ext uri="{BB962C8B-B14F-4D97-AF65-F5344CB8AC3E}">
        <p14:creationId xmlns:p14="http://schemas.microsoft.com/office/powerpoint/2010/main" val="9472828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62CE26-908D-445C-A0E8-4D8249ECED4E}" type="datetimeFigureOut">
              <a:rPr lang="en-GB" smtClean="0"/>
              <a:t>08/11/2022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4954AE0-C702-4AFA-811E-801F92CF9DDA}" type="slidenum">
              <a:rPr lang="en-GB" smtClean="0"/>
              <a:t>‹#›</a:t>
            </a:fld>
            <a:endParaRPr lang="en-GB"/>
          </a:p>
        </p:txBody>
      </p:sp>
    </p:spTree>
    <p:extLst>
      <p:ext uri="{BB962C8B-B14F-4D97-AF65-F5344CB8AC3E}">
        <p14:creationId xmlns:p14="http://schemas.microsoft.com/office/powerpoint/2010/main" val="22701155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62CE26-908D-445C-A0E8-4D8249ECED4E}" type="datetimeFigureOut">
              <a:rPr lang="en-GB" smtClean="0"/>
              <a:t>08/11/2022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954AE0-C702-4AFA-811E-801F92CF9DDA}" type="slidenum">
              <a:rPr lang="en-GB" smtClean="0"/>
              <a:t>‹#›</a:t>
            </a:fld>
            <a:endParaRPr lang="en-GB"/>
          </a:p>
        </p:txBody>
      </p:sp>
    </p:spTree>
    <p:extLst>
      <p:ext uri="{BB962C8B-B14F-4D97-AF65-F5344CB8AC3E}">
        <p14:creationId xmlns:p14="http://schemas.microsoft.com/office/powerpoint/2010/main" val="18977735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62CE26-908D-445C-A0E8-4D8249ECED4E}" type="datetimeFigureOut">
              <a:rPr lang="en-GB" smtClean="0"/>
              <a:t>08/11/2022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954AE0-C702-4AFA-811E-801F92CF9DDA}" type="slidenum">
              <a:rPr lang="en-GB" smtClean="0"/>
              <a:t>‹#›</a:t>
            </a:fld>
            <a:endParaRPr lang="en-GB"/>
          </a:p>
        </p:txBody>
      </p:sp>
    </p:spTree>
    <p:extLst>
      <p:ext uri="{BB962C8B-B14F-4D97-AF65-F5344CB8AC3E}">
        <p14:creationId xmlns:p14="http://schemas.microsoft.com/office/powerpoint/2010/main" val="3798501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A2CCD-CCE8-4309-B8DF-B1E43FCD833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F2B636-5357-4427-B642-9E6B4B312F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F0F23D-A7A1-4AB1-B645-39CEB94072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16815-9822-4205-9ACC-19376BE378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879D95-94D9-4923-AC2F-F28CED0B0B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5D42311-9F2C-481A-B98E-BF84F9AFFC39}"/>
              </a:ext>
            </a:extLst>
          </p:cNvPr>
          <p:cNvSpPr>
            <a:spLocks noGrp="1"/>
          </p:cNvSpPr>
          <p:nvPr>
            <p:ph type="dt" sz="half" idx="10"/>
          </p:nvPr>
        </p:nvSpPr>
        <p:spPr/>
        <p:txBody>
          <a:bodyPr/>
          <a:lstStyle/>
          <a:p>
            <a:fld id="{549E43BC-E76B-4227-9715-EF47264736CC}" type="datetimeFigureOut">
              <a:rPr lang="en-GB" smtClean="0"/>
              <a:t>08/11/2022</a:t>
            </a:fld>
            <a:endParaRPr lang="en-GB"/>
          </a:p>
        </p:txBody>
      </p:sp>
      <p:sp>
        <p:nvSpPr>
          <p:cNvPr id="8" name="Footer Placeholder 7">
            <a:extLst>
              <a:ext uri="{FF2B5EF4-FFF2-40B4-BE49-F238E27FC236}">
                <a16:creationId xmlns:a16="http://schemas.microsoft.com/office/drawing/2014/main" id="{56C585CE-0522-423C-BA76-2EC7713B93F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59183BD-2316-40B1-951B-477280AB1714}"/>
              </a:ext>
            </a:extLst>
          </p:cNvPr>
          <p:cNvSpPr>
            <a:spLocks noGrp="1"/>
          </p:cNvSpPr>
          <p:nvPr>
            <p:ph type="sldNum" sz="quarter" idx="12"/>
          </p:nvPr>
        </p:nvSpPr>
        <p:spPr/>
        <p:txBody>
          <a:bodyPr/>
          <a:lstStyle/>
          <a:p>
            <a:fld id="{903D17E2-CE4F-4181-9919-49529E814EE6}" type="slidenum">
              <a:rPr lang="en-GB" smtClean="0"/>
              <a:t>‹#›</a:t>
            </a:fld>
            <a:endParaRPr lang="en-GB"/>
          </a:p>
        </p:txBody>
      </p:sp>
    </p:spTree>
    <p:extLst>
      <p:ext uri="{BB962C8B-B14F-4D97-AF65-F5344CB8AC3E}">
        <p14:creationId xmlns:p14="http://schemas.microsoft.com/office/powerpoint/2010/main" val="5315818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62CE26-908D-445C-A0E8-4D8249ECED4E}" type="datetimeFigureOut">
              <a:rPr lang="en-GB" smtClean="0"/>
              <a:t>08/11/2022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954AE0-C702-4AFA-811E-801F92CF9DDA}" type="slidenum">
              <a:rPr lang="en-GB" smtClean="0"/>
              <a:t>‹#›</a:t>
            </a:fld>
            <a:endParaRPr lang="en-GB"/>
          </a:p>
        </p:txBody>
      </p:sp>
    </p:spTree>
    <p:extLst>
      <p:ext uri="{BB962C8B-B14F-4D97-AF65-F5344CB8AC3E}">
        <p14:creationId xmlns:p14="http://schemas.microsoft.com/office/powerpoint/2010/main" val="31041931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62CE26-908D-445C-A0E8-4D8249ECED4E}" type="datetimeFigureOut">
              <a:rPr lang="en-GB" smtClean="0"/>
              <a:t>08/11/2022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954AE0-C702-4AFA-811E-801F92CF9DDA}" type="slidenum">
              <a:rPr lang="en-GB" smtClean="0"/>
              <a:t>‹#›</a:t>
            </a:fld>
            <a:endParaRPr lang="en-GB"/>
          </a:p>
        </p:txBody>
      </p:sp>
    </p:spTree>
    <p:extLst>
      <p:ext uri="{BB962C8B-B14F-4D97-AF65-F5344CB8AC3E}">
        <p14:creationId xmlns:p14="http://schemas.microsoft.com/office/powerpoint/2010/main" val="3465872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E1E1B-5F89-4985-BC27-F828382DE9A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505196D-661F-439F-824F-A3CF3CFF5F3E}"/>
              </a:ext>
            </a:extLst>
          </p:cNvPr>
          <p:cNvSpPr>
            <a:spLocks noGrp="1"/>
          </p:cNvSpPr>
          <p:nvPr>
            <p:ph type="dt" sz="half" idx="10"/>
          </p:nvPr>
        </p:nvSpPr>
        <p:spPr/>
        <p:txBody>
          <a:bodyPr/>
          <a:lstStyle/>
          <a:p>
            <a:fld id="{549E43BC-E76B-4227-9715-EF47264736CC}" type="datetimeFigureOut">
              <a:rPr lang="en-GB" smtClean="0"/>
              <a:t>08/11/2022</a:t>
            </a:fld>
            <a:endParaRPr lang="en-GB"/>
          </a:p>
        </p:txBody>
      </p:sp>
      <p:sp>
        <p:nvSpPr>
          <p:cNvPr id="4" name="Footer Placeholder 3">
            <a:extLst>
              <a:ext uri="{FF2B5EF4-FFF2-40B4-BE49-F238E27FC236}">
                <a16:creationId xmlns:a16="http://schemas.microsoft.com/office/drawing/2014/main" id="{5AF5692A-4319-415E-B829-D7021846B0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D24D376-377A-4497-A584-679D262310E2}"/>
              </a:ext>
            </a:extLst>
          </p:cNvPr>
          <p:cNvSpPr>
            <a:spLocks noGrp="1"/>
          </p:cNvSpPr>
          <p:nvPr>
            <p:ph type="sldNum" sz="quarter" idx="12"/>
          </p:nvPr>
        </p:nvSpPr>
        <p:spPr/>
        <p:txBody>
          <a:bodyPr/>
          <a:lstStyle/>
          <a:p>
            <a:fld id="{903D17E2-CE4F-4181-9919-49529E814EE6}" type="slidenum">
              <a:rPr lang="en-GB" smtClean="0"/>
              <a:t>‹#›</a:t>
            </a:fld>
            <a:endParaRPr lang="en-GB"/>
          </a:p>
        </p:txBody>
      </p:sp>
    </p:spTree>
    <p:extLst>
      <p:ext uri="{BB962C8B-B14F-4D97-AF65-F5344CB8AC3E}">
        <p14:creationId xmlns:p14="http://schemas.microsoft.com/office/powerpoint/2010/main" val="257199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0A94AB-2FCF-45B8-81EA-AA3DD36F052F}"/>
              </a:ext>
            </a:extLst>
          </p:cNvPr>
          <p:cNvSpPr>
            <a:spLocks noGrp="1"/>
          </p:cNvSpPr>
          <p:nvPr>
            <p:ph type="dt" sz="half" idx="10"/>
          </p:nvPr>
        </p:nvSpPr>
        <p:spPr/>
        <p:txBody>
          <a:bodyPr/>
          <a:lstStyle/>
          <a:p>
            <a:fld id="{549E43BC-E76B-4227-9715-EF47264736CC}" type="datetimeFigureOut">
              <a:rPr lang="en-GB" smtClean="0"/>
              <a:t>08/11/2022</a:t>
            </a:fld>
            <a:endParaRPr lang="en-GB"/>
          </a:p>
        </p:txBody>
      </p:sp>
      <p:sp>
        <p:nvSpPr>
          <p:cNvPr id="3" name="Footer Placeholder 2">
            <a:extLst>
              <a:ext uri="{FF2B5EF4-FFF2-40B4-BE49-F238E27FC236}">
                <a16:creationId xmlns:a16="http://schemas.microsoft.com/office/drawing/2014/main" id="{20E75CFF-F861-43C5-9872-2100868C757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AE0C39-BB1B-4F51-90BA-12263501EC80}"/>
              </a:ext>
            </a:extLst>
          </p:cNvPr>
          <p:cNvSpPr>
            <a:spLocks noGrp="1"/>
          </p:cNvSpPr>
          <p:nvPr>
            <p:ph type="sldNum" sz="quarter" idx="12"/>
          </p:nvPr>
        </p:nvSpPr>
        <p:spPr/>
        <p:txBody>
          <a:bodyPr/>
          <a:lstStyle/>
          <a:p>
            <a:fld id="{903D17E2-CE4F-4181-9919-49529E814EE6}" type="slidenum">
              <a:rPr lang="en-GB" smtClean="0"/>
              <a:t>‹#›</a:t>
            </a:fld>
            <a:endParaRPr lang="en-GB"/>
          </a:p>
        </p:txBody>
      </p:sp>
    </p:spTree>
    <p:extLst>
      <p:ext uri="{BB962C8B-B14F-4D97-AF65-F5344CB8AC3E}">
        <p14:creationId xmlns:p14="http://schemas.microsoft.com/office/powerpoint/2010/main" val="3822542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59F05-9CAB-482B-874E-E3FADE6D74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EDDB12-82C8-4220-A822-753230F3FF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15A1E70-A429-4998-BA95-31FF6695D3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085545-31B3-4DA9-8428-F07E2C85E7F9}"/>
              </a:ext>
            </a:extLst>
          </p:cNvPr>
          <p:cNvSpPr>
            <a:spLocks noGrp="1"/>
          </p:cNvSpPr>
          <p:nvPr>
            <p:ph type="dt" sz="half" idx="10"/>
          </p:nvPr>
        </p:nvSpPr>
        <p:spPr/>
        <p:txBody>
          <a:bodyPr/>
          <a:lstStyle/>
          <a:p>
            <a:fld id="{549E43BC-E76B-4227-9715-EF47264736CC}" type="datetimeFigureOut">
              <a:rPr lang="en-GB" smtClean="0"/>
              <a:t>08/11/2022</a:t>
            </a:fld>
            <a:endParaRPr lang="en-GB"/>
          </a:p>
        </p:txBody>
      </p:sp>
      <p:sp>
        <p:nvSpPr>
          <p:cNvPr id="6" name="Footer Placeholder 5">
            <a:extLst>
              <a:ext uri="{FF2B5EF4-FFF2-40B4-BE49-F238E27FC236}">
                <a16:creationId xmlns:a16="http://schemas.microsoft.com/office/drawing/2014/main" id="{8EF247D7-ACB7-4FA0-9608-A01C06C70F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307A08-D46C-49AC-AA90-B5673DD40375}"/>
              </a:ext>
            </a:extLst>
          </p:cNvPr>
          <p:cNvSpPr>
            <a:spLocks noGrp="1"/>
          </p:cNvSpPr>
          <p:nvPr>
            <p:ph type="sldNum" sz="quarter" idx="12"/>
          </p:nvPr>
        </p:nvSpPr>
        <p:spPr/>
        <p:txBody>
          <a:bodyPr/>
          <a:lstStyle/>
          <a:p>
            <a:fld id="{903D17E2-CE4F-4181-9919-49529E814EE6}" type="slidenum">
              <a:rPr lang="en-GB" smtClean="0"/>
              <a:t>‹#›</a:t>
            </a:fld>
            <a:endParaRPr lang="en-GB"/>
          </a:p>
        </p:txBody>
      </p:sp>
    </p:spTree>
    <p:extLst>
      <p:ext uri="{BB962C8B-B14F-4D97-AF65-F5344CB8AC3E}">
        <p14:creationId xmlns:p14="http://schemas.microsoft.com/office/powerpoint/2010/main" val="3437058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97DE-BFE4-4AA3-BE1E-972DEAB654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B4C3C4B-0C2C-482F-93FD-F040F3CF46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BDCD9F0-D9D3-4476-AFB8-301A27CA65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6EEC0C-2D9C-481E-8F1E-B3B79853B862}"/>
              </a:ext>
            </a:extLst>
          </p:cNvPr>
          <p:cNvSpPr>
            <a:spLocks noGrp="1"/>
          </p:cNvSpPr>
          <p:nvPr>
            <p:ph type="dt" sz="half" idx="10"/>
          </p:nvPr>
        </p:nvSpPr>
        <p:spPr/>
        <p:txBody>
          <a:bodyPr/>
          <a:lstStyle/>
          <a:p>
            <a:fld id="{549E43BC-E76B-4227-9715-EF47264736CC}" type="datetimeFigureOut">
              <a:rPr lang="en-GB" smtClean="0"/>
              <a:t>08/11/2022</a:t>
            </a:fld>
            <a:endParaRPr lang="en-GB"/>
          </a:p>
        </p:txBody>
      </p:sp>
      <p:sp>
        <p:nvSpPr>
          <p:cNvPr id="6" name="Footer Placeholder 5">
            <a:extLst>
              <a:ext uri="{FF2B5EF4-FFF2-40B4-BE49-F238E27FC236}">
                <a16:creationId xmlns:a16="http://schemas.microsoft.com/office/drawing/2014/main" id="{838C7194-F7E1-4444-B112-D553F4170D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09B0D1-E678-4450-8ED5-135ADCB5BFB6}"/>
              </a:ext>
            </a:extLst>
          </p:cNvPr>
          <p:cNvSpPr>
            <a:spLocks noGrp="1"/>
          </p:cNvSpPr>
          <p:nvPr>
            <p:ph type="sldNum" sz="quarter" idx="12"/>
          </p:nvPr>
        </p:nvSpPr>
        <p:spPr/>
        <p:txBody>
          <a:bodyPr/>
          <a:lstStyle/>
          <a:p>
            <a:fld id="{903D17E2-CE4F-4181-9919-49529E814EE6}" type="slidenum">
              <a:rPr lang="en-GB" smtClean="0"/>
              <a:t>‹#›</a:t>
            </a:fld>
            <a:endParaRPr lang="en-GB"/>
          </a:p>
        </p:txBody>
      </p:sp>
    </p:spTree>
    <p:extLst>
      <p:ext uri="{BB962C8B-B14F-4D97-AF65-F5344CB8AC3E}">
        <p14:creationId xmlns:p14="http://schemas.microsoft.com/office/powerpoint/2010/main" val="772753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A25285-F34C-42E2-838D-EA4695AF79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73F780A-13B7-4BF3-9BF5-4DD620F9F3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B1ABFF-2329-4ECA-A13D-58967ED25A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9E43BC-E76B-4227-9715-EF47264736CC}" type="datetimeFigureOut">
              <a:rPr lang="en-GB" smtClean="0"/>
              <a:t>08/11/2022</a:t>
            </a:fld>
            <a:endParaRPr lang="en-GB"/>
          </a:p>
        </p:txBody>
      </p:sp>
      <p:sp>
        <p:nvSpPr>
          <p:cNvPr id="5" name="Footer Placeholder 4">
            <a:extLst>
              <a:ext uri="{FF2B5EF4-FFF2-40B4-BE49-F238E27FC236}">
                <a16:creationId xmlns:a16="http://schemas.microsoft.com/office/drawing/2014/main" id="{8EDD85A9-1DCD-4C20-B4C8-E52D76E856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6B42D4D-1CC6-4166-915D-1AE5BE6EFE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3D17E2-CE4F-4181-9919-49529E814EE6}" type="slidenum">
              <a:rPr lang="en-GB" smtClean="0"/>
              <a:t>‹#›</a:t>
            </a:fld>
            <a:endParaRPr lang="en-GB"/>
          </a:p>
        </p:txBody>
      </p:sp>
    </p:spTree>
    <p:extLst>
      <p:ext uri="{BB962C8B-B14F-4D97-AF65-F5344CB8AC3E}">
        <p14:creationId xmlns:p14="http://schemas.microsoft.com/office/powerpoint/2010/main" val="2188810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CF1416-88F7-4CDC-9C1B-2660927BAC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B65864-3B5B-4AE8-AABA-64D1B38C61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CC556-296C-49A2-AEE6-58CC6DAC04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807BF-133C-497A-BA6D-41DBD67000F0}" type="datetimeFigureOut">
              <a:rPr lang="en-US" smtClean="0"/>
              <a:t>11/8/2022</a:t>
            </a:fld>
            <a:endParaRPr lang="en-US"/>
          </a:p>
        </p:txBody>
      </p:sp>
      <p:sp>
        <p:nvSpPr>
          <p:cNvPr id="5" name="Footer Placeholder 4">
            <a:extLst>
              <a:ext uri="{FF2B5EF4-FFF2-40B4-BE49-F238E27FC236}">
                <a16:creationId xmlns:a16="http://schemas.microsoft.com/office/drawing/2014/main" id="{9504BBE1-F4E6-4468-B57F-5BA3F3CA2E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82DCEB-2278-4EAE-BD25-BF26F23DFD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CE4780-FCD0-417B-9D29-5443AE555AC3}" type="slidenum">
              <a:rPr lang="en-US" smtClean="0"/>
              <a:t>‹#›</a:t>
            </a:fld>
            <a:endParaRPr lang="en-US"/>
          </a:p>
        </p:txBody>
      </p:sp>
    </p:spTree>
    <p:extLst>
      <p:ext uri="{BB962C8B-B14F-4D97-AF65-F5344CB8AC3E}">
        <p14:creationId xmlns:p14="http://schemas.microsoft.com/office/powerpoint/2010/main" val="296576299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accent1"/>
                </a:solidFill>
                <a:latin typeface="Lato"/>
                <a:ea typeface="Lato"/>
                <a:cs typeface="Lato"/>
                <a:sym typeface="Lato"/>
              </a:defRPr>
            </a:lvl1pPr>
            <a:lvl2pPr lvl="1" algn="r">
              <a:buNone/>
              <a:defRPr sz="1333">
                <a:solidFill>
                  <a:schemeClr val="accent1"/>
                </a:solidFill>
                <a:latin typeface="Lato"/>
                <a:ea typeface="Lato"/>
                <a:cs typeface="Lato"/>
                <a:sym typeface="Lato"/>
              </a:defRPr>
            </a:lvl2pPr>
            <a:lvl3pPr lvl="2" algn="r">
              <a:buNone/>
              <a:defRPr sz="1333">
                <a:solidFill>
                  <a:schemeClr val="accent1"/>
                </a:solidFill>
                <a:latin typeface="Lato"/>
                <a:ea typeface="Lato"/>
                <a:cs typeface="Lato"/>
                <a:sym typeface="Lato"/>
              </a:defRPr>
            </a:lvl3pPr>
            <a:lvl4pPr lvl="3" algn="r">
              <a:buNone/>
              <a:defRPr sz="1333">
                <a:solidFill>
                  <a:schemeClr val="accent1"/>
                </a:solidFill>
                <a:latin typeface="Lato"/>
                <a:ea typeface="Lato"/>
                <a:cs typeface="Lato"/>
                <a:sym typeface="Lato"/>
              </a:defRPr>
            </a:lvl4pPr>
            <a:lvl5pPr lvl="4" algn="r">
              <a:buNone/>
              <a:defRPr sz="1333">
                <a:solidFill>
                  <a:schemeClr val="accent1"/>
                </a:solidFill>
                <a:latin typeface="Lato"/>
                <a:ea typeface="Lato"/>
                <a:cs typeface="Lato"/>
                <a:sym typeface="Lato"/>
              </a:defRPr>
            </a:lvl5pPr>
            <a:lvl6pPr lvl="5" algn="r">
              <a:buNone/>
              <a:defRPr sz="1333">
                <a:solidFill>
                  <a:schemeClr val="accent1"/>
                </a:solidFill>
                <a:latin typeface="Lato"/>
                <a:ea typeface="Lato"/>
                <a:cs typeface="Lato"/>
                <a:sym typeface="Lato"/>
              </a:defRPr>
            </a:lvl6pPr>
            <a:lvl7pPr lvl="6" algn="r">
              <a:buNone/>
              <a:defRPr sz="1333">
                <a:solidFill>
                  <a:schemeClr val="accent1"/>
                </a:solidFill>
                <a:latin typeface="Lato"/>
                <a:ea typeface="Lato"/>
                <a:cs typeface="Lato"/>
                <a:sym typeface="Lato"/>
              </a:defRPr>
            </a:lvl7pPr>
            <a:lvl8pPr lvl="7" algn="r">
              <a:buNone/>
              <a:defRPr sz="1333">
                <a:solidFill>
                  <a:schemeClr val="accent1"/>
                </a:solidFill>
                <a:latin typeface="Lato"/>
                <a:ea typeface="Lato"/>
                <a:cs typeface="Lato"/>
                <a:sym typeface="Lato"/>
              </a:defRPr>
            </a:lvl8pPr>
            <a:lvl9pPr lvl="8" algn="r">
              <a:buNone/>
              <a:defRPr sz="1333">
                <a:solidFill>
                  <a:schemeClr val="accent1"/>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39710247"/>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71945" y="156681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1542290" y="0"/>
            <a:ext cx="8100476" cy="1205344"/>
          </a:xfrm>
          <a:prstGeom prst="rect">
            <a:avLst/>
          </a:prstGeom>
        </p:spPr>
        <p:txBody>
          <a:bodyPr vert="horz" lIns="91440" tIns="45720" rIns="91440" bIns="45720" rtlCol="0" anchor="ctr">
            <a:normAutofit/>
          </a:bodyPr>
          <a:lstStyle/>
          <a:p>
            <a:r>
              <a:rPr lang="en-US" dirty="0"/>
              <a:t>Click to edit Master title style</a:t>
            </a:r>
          </a:p>
        </p:txBody>
      </p:sp>
      <p:grpSp>
        <p:nvGrpSpPr>
          <p:cNvPr id="14" name="Group 13">
            <a:extLst>
              <a:ext uri="{FF2B5EF4-FFF2-40B4-BE49-F238E27FC236}">
                <a16:creationId xmlns:a16="http://schemas.microsoft.com/office/drawing/2014/main" id="{9F9C4CEB-8D6F-437C-8D09-B58B6A526B1C}"/>
              </a:ext>
            </a:extLst>
          </p:cNvPr>
          <p:cNvGrpSpPr/>
          <p:nvPr userDrawn="1"/>
        </p:nvGrpSpPr>
        <p:grpSpPr>
          <a:xfrm>
            <a:off x="0" y="0"/>
            <a:ext cx="1485608" cy="6858000"/>
            <a:chOff x="-1" y="0"/>
            <a:chExt cx="1114206" cy="6858000"/>
          </a:xfrm>
        </p:grpSpPr>
        <p:sp>
          <p:nvSpPr>
            <p:cNvPr id="7" name="Rectangle 6">
              <a:extLst>
                <a:ext uri="{FF2B5EF4-FFF2-40B4-BE49-F238E27FC236}">
                  <a16:creationId xmlns:a16="http://schemas.microsoft.com/office/drawing/2014/main" id="{FD1432BE-9D9E-4A66-8AFA-FBB9BA04734C}"/>
                </a:ext>
              </a:extLst>
            </p:cNvPr>
            <p:cNvSpPr/>
            <p:nvPr userDrawn="1"/>
          </p:nvSpPr>
          <p:spPr>
            <a:xfrm rot="16200000">
              <a:off x="-3241964" y="3241963"/>
              <a:ext cx="6858000" cy="374073"/>
            </a:xfrm>
            <a:prstGeom prst="rect">
              <a:avLst/>
            </a:prstGeom>
            <a:gradFill flip="none" rotWithShape="1">
              <a:gsLst>
                <a:gs pos="0">
                  <a:srgbClr val="24306E"/>
                </a:gs>
                <a:gs pos="74000">
                  <a:srgbClr val="00A6FF"/>
                </a:gs>
                <a:gs pos="83000">
                  <a:srgbClr val="00A6FF"/>
                </a:gs>
                <a:gs pos="100000">
                  <a:srgbClr val="00A6FF"/>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BE" sz="1350"/>
            </a:p>
          </p:txBody>
        </p:sp>
        <p:sp>
          <p:nvSpPr>
            <p:cNvPr id="9" name="Oval 8">
              <a:extLst>
                <a:ext uri="{FF2B5EF4-FFF2-40B4-BE49-F238E27FC236}">
                  <a16:creationId xmlns:a16="http://schemas.microsoft.com/office/drawing/2014/main" id="{A9FA12EA-F7D9-4DD9-B591-D61BCC4C60F8}"/>
                </a:ext>
              </a:extLst>
            </p:cNvPr>
            <p:cNvSpPr/>
            <p:nvPr userDrawn="1"/>
          </p:nvSpPr>
          <p:spPr>
            <a:xfrm>
              <a:off x="58680" y="89025"/>
              <a:ext cx="1055525" cy="102729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800"/>
            </a:p>
          </p:txBody>
        </p:sp>
        <p:pic>
          <p:nvPicPr>
            <p:cNvPr id="8" name="Picture 7" descr="Logo, icon&#10;&#10;Description automatically generated">
              <a:extLst>
                <a:ext uri="{FF2B5EF4-FFF2-40B4-BE49-F238E27FC236}">
                  <a16:creationId xmlns:a16="http://schemas.microsoft.com/office/drawing/2014/main" id="{6B77E36D-989E-4AEB-AA65-6D1719B8B630}"/>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1190" y="120452"/>
              <a:ext cx="970503" cy="964437"/>
            </a:xfrm>
            <a:prstGeom prst="rect">
              <a:avLst/>
            </a:prstGeom>
          </p:spPr>
        </p:pic>
      </p:grpSp>
      <p:cxnSp>
        <p:nvCxnSpPr>
          <p:cNvPr id="13" name="Straight Connector 12">
            <a:extLst>
              <a:ext uri="{FF2B5EF4-FFF2-40B4-BE49-F238E27FC236}">
                <a16:creationId xmlns:a16="http://schemas.microsoft.com/office/drawing/2014/main" id="{0B9F0969-A253-4C4C-8CB7-E37D198D27AB}"/>
              </a:ext>
            </a:extLst>
          </p:cNvPr>
          <p:cNvCxnSpPr/>
          <p:nvPr userDrawn="1"/>
        </p:nvCxnSpPr>
        <p:spPr>
          <a:xfrm>
            <a:off x="11187546" y="6341205"/>
            <a:ext cx="1004455" cy="0"/>
          </a:xfrm>
          <a:prstGeom prst="line">
            <a:avLst/>
          </a:prstGeom>
          <a:ln w="38100">
            <a:gradFill flip="none" rotWithShape="1">
              <a:gsLst>
                <a:gs pos="0">
                  <a:srgbClr val="00A6FF"/>
                </a:gs>
                <a:gs pos="100000">
                  <a:srgbClr val="24306E"/>
                </a:gs>
              </a:gsLst>
              <a:path path="circle">
                <a:fillToRect l="100000" t="100000"/>
              </a:path>
              <a:tileRect r="-100000" b="-100000"/>
            </a:gradFill>
            <a:headEnd type="none"/>
          </a:ln>
        </p:spPr>
        <p:style>
          <a:lnRef idx="1">
            <a:schemeClr val="accent1"/>
          </a:lnRef>
          <a:fillRef idx="0">
            <a:schemeClr val="accent1"/>
          </a:fillRef>
          <a:effectRef idx="0">
            <a:schemeClr val="accent1"/>
          </a:effectRef>
          <a:fontRef idx="minor">
            <a:schemeClr val="tx1"/>
          </a:fontRef>
        </p:style>
      </p:cxnSp>
      <p:sp>
        <p:nvSpPr>
          <p:cNvPr id="10" name="Slide Number Placeholder 17">
            <a:extLst>
              <a:ext uri="{FF2B5EF4-FFF2-40B4-BE49-F238E27FC236}">
                <a16:creationId xmlns:a16="http://schemas.microsoft.com/office/drawing/2014/main" id="{C3D038E4-5C22-41B9-A75C-ADCE603AE998}"/>
              </a:ext>
            </a:extLst>
          </p:cNvPr>
          <p:cNvSpPr>
            <a:spLocks noGrp="1"/>
          </p:cNvSpPr>
          <p:nvPr>
            <p:ph type="sldNum" sz="quarter" idx="4"/>
          </p:nvPr>
        </p:nvSpPr>
        <p:spPr>
          <a:xfrm>
            <a:off x="11187546" y="6384414"/>
            <a:ext cx="862095" cy="365125"/>
          </a:xfrm>
          <a:prstGeom prst="rect">
            <a:avLst/>
          </a:prstGeom>
        </p:spPr>
        <p:txBody>
          <a:bodyPr vert="horz" lIns="91440" tIns="45720" rIns="91440" bIns="45720" rtlCol="0" anchor="ctr"/>
          <a:lstStyle>
            <a:lvl1pPr algn="r">
              <a:defRPr sz="1200">
                <a:solidFill>
                  <a:srgbClr val="24306E"/>
                </a:solidFill>
                <a:latin typeface="MADE TOMMY" panose="02000803000000020004" pitchFamily="50" charset="0"/>
              </a:defRPr>
            </a:lvl1pPr>
          </a:lstStyle>
          <a:p>
            <a:fld id="{D5E75C64-7BB7-4AA6-B2F6-3F47AAD9BBEE}" type="slidenum">
              <a:rPr lang="en-BE" smtClean="0"/>
              <a:pPr/>
              <a:t>‹#›</a:t>
            </a:fld>
            <a:endParaRPr lang="en-BE"/>
          </a:p>
        </p:txBody>
      </p:sp>
    </p:spTree>
    <p:extLst>
      <p:ext uri="{BB962C8B-B14F-4D97-AF65-F5344CB8AC3E}">
        <p14:creationId xmlns:p14="http://schemas.microsoft.com/office/powerpoint/2010/main" val="421362285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hf hdr="0" ftr="0" dt="0"/>
  <p:txStyles>
    <p:titleStyle>
      <a:lvl1pPr marL="0" indent="0" algn="l" defTabSz="914400" rtl="0" eaLnBrk="1" latinLnBrk="0" hangingPunct="1">
        <a:lnSpc>
          <a:spcPct val="90000"/>
        </a:lnSpc>
        <a:spcBef>
          <a:spcPct val="0"/>
        </a:spcBef>
        <a:buNone/>
        <a:tabLst>
          <a:tab pos="88900" algn="l"/>
        </a:tabLst>
        <a:defRPr sz="3200" b="1" kern="1200">
          <a:solidFill>
            <a:srgbClr val="24306E"/>
          </a:solidFill>
          <a:latin typeface="MADE TOMMY" panose="02000803000000020004" pitchFamily="50" charset="0"/>
          <a:ea typeface="+mj-ea"/>
          <a:cs typeface="+mj-cs"/>
        </a:defRPr>
      </a:lvl1pPr>
    </p:titleStyle>
    <p:bodyStyle>
      <a:lvl1pPr marL="228600" indent="-228600" algn="just" defTabSz="914400" rtl="0" eaLnBrk="1" latinLnBrk="0" hangingPunct="1">
        <a:lnSpc>
          <a:spcPct val="90000"/>
        </a:lnSpc>
        <a:spcBef>
          <a:spcPts val="1000"/>
        </a:spcBef>
        <a:buFont typeface="Arial" panose="020B0604020202020204" pitchFamily="34" charset="0"/>
        <a:buChar char="•"/>
        <a:defRPr sz="2400" kern="1200">
          <a:solidFill>
            <a:srgbClr val="24306E"/>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just" defTabSz="914400" rtl="0" eaLnBrk="1" latinLnBrk="0" hangingPunct="1">
        <a:lnSpc>
          <a:spcPct val="90000"/>
        </a:lnSpc>
        <a:spcBef>
          <a:spcPts val="500"/>
        </a:spcBef>
        <a:buFont typeface="Wingdings" panose="05000000000000000000" pitchFamily="2" charset="2"/>
        <a:buChar char="Ø"/>
        <a:defRPr sz="2000" kern="1200">
          <a:solidFill>
            <a:srgbClr val="24306E"/>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just" defTabSz="914400" rtl="0" eaLnBrk="1" latinLnBrk="0" hangingPunct="1">
        <a:lnSpc>
          <a:spcPct val="90000"/>
        </a:lnSpc>
        <a:spcBef>
          <a:spcPts val="500"/>
        </a:spcBef>
        <a:buFont typeface="Wingdings" panose="05000000000000000000" pitchFamily="2" charset="2"/>
        <a:buChar char="§"/>
        <a:defRPr sz="2000" kern="1200">
          <a:solidFill>
            <a:srgbClr val="24306E"/>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800" kern="1200">
          <a:solidFill>
            <a:srgbClr val="24306E"/>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800" i="1" kern="1200">
          <a:solidFill>
            <a:srgbClr val="24306E"/>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2CE26-908D-445C-A0E8-4D8249ECED4E}" type="datetimeFigureOut">
              <a:rPr lang="en-GB" smtClean="0"/>
              <a:t>08/11/2022</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54AE0-C702-4AFA-811E-801F92CF9DDA}" type="slidenum">
              <a:rPr lang="en-GB" smtClean="0"/>
              <a:t>‹#›</a:t>
            </a:fld>
            <a:endParaRPr lang="en-GB"/>
          </a:p>
        </p:txBody>
      </p:sp>
    </p:spTree>
    <p:extLst>
      <p:ext uri="{BB962C8B-B14F-4D97-AF65-F5344CB8AC3E}">
        <p14:creationId xmlns:p14="http://schemas.microsoft.com/office/powerpoint/2010/main" val="393894203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4.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4.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24.xml"/><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5.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5.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35.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35.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47.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microsoft.com/office/2007/relationships/hdphoto" Target="../media/hdphoto3.wdp"/><Relationship Id="rId2" Type="http://schemas.openxmlformats.org/officeDocument/2006/relationships/image" Target="../media/image17.jpeg"/><Relationship Id="rId1" Type="http://schemas.openxmlformats.org/officeDocument/2006/relationships/slideLayout" Target="../slideLayouts/slideLayout47.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24.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664D663-4BA5-43D5-9644-4EF40E087799}"/>
              </a:ext>
            </a:extLst>
          </p:cNvPr>
          <p:cNvSpPr/>
          <p:nvPr/>
        </p:nvSpPr>
        <p:spPr>
          <a:xfrm>
            <a:off x="201549" y="414779"/>
            <a:ext cx="8537098" cy="6309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effectLst/>
                <a:latin typeface="Calibri" panose="020F0502020204030204" pitchFamily="34" charset="0"/>
                <a:ea typeface="Calibri" panose="020F0502020204030204" pitchFamily="34" charset="0"/>
              </a:rPr>
              <a:t>Living with fire and the need for diversity: lessons learned from PyroLife</a:t>
            </a:r>
            <a:endParaRPr lang="nl-NL"/>
          </a:p>
        </p:txBody>
      </p:sp>
      <p:sp>
        <p:nvSpPr>
          <p:cNvPr id="3" name="TextBox 2">
            <a:extLst>
              <a:ext uri="{FF2B5EF4-FFF2-40B4-BE49-F238E27FC236}">
                <a16:creationId xmlns:a16="http://schemas.microsoft.com/office/drawing/2014/main" id="{370A3ECB-0C07-2840-B62E-F08EDB0E04F0}"/>
              </a:ext>
            </a:extLst>
          </p:cNvPr>
          <p:cNvSpPr txBox="1"/>
          <p:nvPr/>
        </p:nvSpPr>
        <p:spPr>
          <a:xfrm>
            <a:off x="441960" y="1098496"/>
            <a:ext cx="1142638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i="1" dirty="0">
                <a:solidFill>
                  <a:prstClr val="black"/>
                </a:solidFill>
                <a:latin typeface="Calibri" panose="020F0502020204030204"/>
              </a:rPr>
              <a:t>Cathelijne Stoof, Fiona Newman Thacker, Nick Kettridge, and the PyroLife team</a:t>
            </a:r>
            <a:endParaRPr kumimoji="0" lang="en-US" sz="24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38F2932-289E-4E54-AEFD-5E00349FA68D}"/>
              </a:ext>
            </a:extLst>
          </p:cNvPr>
          <p:cNvSpPr txBox="1"/>
          <p:nvPr/>
        </p:nvSpPr>
        <p:spPr>
          <a:xfrm>
            <a:off x="2854036" y="6324584"/>
            <a:ext cx="6096000" cy="40011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115"/>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PyroLife@wur.nl        Cathelijne.Stoof@wur.nl</a:t>
            </a:r>
          </a:p>
        </p:txBody>
      </p:sp>
      <p:pic>
        <p:nvPicPr>
          <p:cNvPr id="10" name="Picture 9">
            <a:extLst>
              <a:ext uri="{FF2B5EF4-FFF2-40B4-BE49-F238E27FC236}">
                <a16:creationId xmlns:a16="http://schemas.microsoft.com/office/drawing/2014/main" id="{8BB58221-C727-4577-AB07-6FF7AFB60BCE}"/>
              </a:ext>
            </a:extLst>
          </p:cNvPr>
          <p:cNvPicPr>
            <a:picLocks noChangeAspect="1"/>
          </p:cNvPicPr>
          <p:nvPr/>
        </p:nvPicPr>
        <p:blipFill>
          <a:blip r:embed="rId2"/>
          <a:stretch>
            <a:fillRect/>
          </a:stretch>
        </p:blipFill>
        <p:spPr>
          <a:xfrm>
            <a:off x="5995127" y="1767800"/>
            <a:ext cx="5754913" cy="4433414"/>
          </a:xfrm>
          <a:prstGeom prst="rect">
            <a:avLst/>
          </a:prstGeom>
        </p:spPr>
      </p:pic>
      <p:pic>
        <p:nvPicPr>
          <p:cNvPr id="6" name="Picture 4" descr="Enorme rookwolken gezien vanuit Eindhoven.">
            <a:extLst>
              <a:ext uri="{FF2B5EF4-FFF2-40B4-BE49-F238E27FC236}">
                <a16:creationId xmlns:a16="http://schemas.microsoft.com/office/drawing/2014/main" id="{B09F0D21-8648-438A-A5BB-ED2AD903E3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78" t="18597" r="17782"/>
          <a:stretch/>
        </p:blipFill>
        <p:spPr bwMode="auto">
          <a:xfrm>
            <a:off x="441960" y="1873118"/>
            <a:ext cx="5362253" cy="427712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EC378DC-62FD-4A26-A574-98E5B1AC9A5A}"/>
              </a:ext>
            </a:extLst>
          </p:cNvPr>
          <p:cNvSpPr txBox="1"/>
          <p:nvPr/>
        </p:nvSpPr>
        <p:spPr>
          <a:xfrm>
            <a:off x="441960" y="387306"/>
            <a:ext cx="11308080" cy="523220"/>
          </a:xfrm>
          <a:prstGeom prst="rect">
            <a:avLst/>
          </a:prstGeom>
          <a:noFill/>
        </p:spPr>
        <p:txBody>
          <a:bodyPr wrap="square">
            <a:spAutoFit/>
          </a:bodyPr>
          <a:lstStyle/>
          <a:p>
            <a:r>
              <a:rPr lang="en-US" sz="2800" b="1" dirty="0">
                <a:effectLst/>
                <a:latin typeface="Calibri" panose="020F0502020204030204" pitchFamily="34" charset="0"/>
                <a:ea typeface="Calibri" panose="020F0502020204030204" pitchFamily="34" charset="0"/>
              </a:rPr>
              <a:t>Living with fire and the need for diversity: lessons learned from PyroLife</a:t>
            </a:r>
            <a:endParaRPr lang="nl-NL" sz="2800" b="1" dirty="0"/>
          </a:p>
        </p:txBody>
      </p:sp>
      <p:pic>
        <p:nvPicPr>
          <p:cNvPr id="11" name="Picture 10">
            <a:extLst>
              <a:ext uri="{FF2B5EF4-FFF2-40B4-BE49-F238E27FC236}">
                <a16:creationId xmlns:a16="http://schemas.microsoft.com/office/drawing/2014/main" id="{275ED2A4-3A49-408B-9789-3A4216D61608}"/>
              </a:ext>
            </a:extLst>
          </p:cNvPr>
          <p:cNvPicPr>
            <a:picLocks noChangeAspect="1"/>
          </p:cNvPicPr>
          <p:nvPr/>
        </p:nvPicPr>
        <p:blipFill rotWithShape="1">
          <a:blip r:embed="rId4"/>
          <a:srcRect r="71152"/>
          <a:stretch/>
        </p:blipFill>
        <p:spPr>
          <a:xfrm>
            <a:off x="11316092" y="6072624"/>
            <a:ext cx="867893" cy="796140"/>
          </a:xfrm>
          <a:prstGeom prst="rect">
            <a:avLst/>
          </a:prstGeom>
        </p:spPr>
      </p:pic>
      <p:pic>
        <p:nvPicPr>
          <p:cNvPr id="12" name="Picture 11" descr="A picture containing dark&#10;&#10;Description automatically generated">
            <a:extLst>
              <a:ext uri="{FF2B5EF4-FFF2-40B4-BE49-F238E27FC236}">
                <a16:creationId xmlns:a16="http://schemas.microsoft.com/office/drawing/2014/main" id="{DC792AD7-D2A2-41CE-9617-1595B063BB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0333" y="5054890"/>
            <a:ext cx="881079" cy="1017734"/>
          </a:xfrm>
          <a:prstGeom prst="rect">
            <a:avLst/>
          </a:prstGeom>
        </p:spPr>
      </p:pic>
    </p:spTree>
    <p:extLst>
      <p:ext uri="{BB962C8B-B14F-4D97-AF65-F5344CB8AC3E}">
        <p14:creationId xmlns:p14="http://schemas.microsoft.com/office/powerpoint/2010/main" val="4014238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CE46D7-BBBA-443D-8296-35724B9BE9DE}"/>
              </a:ext>
            </a:extLst>
          </p:cNvPr>
          <p:cNvSpPr/>
          <p:nvPr/>
        </p:nvSpPr>
        <p:spPr>
          <a:xfrm>
            <a:off x="-239698" y="0"/>
            <a:ext cx="12431697"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B1C1B85-7CB2-4AD3-91A0-7777331148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6646" y="135170"/>
            <a:ext cx="1365354" cy="1577120"/>
          </a:xfrm>
          <a:prstGeom prst="rect">
            <a:avLst/>
          </a:prstGeom>
        </p:spPr>
      </p:pic>
      <p:pic>
        <p:nvPicPr>
          <p:cNvPr id="12" name="Picture 11" descr="M:\My Documents\____MarieCurie\officieel\European logo emblem.jpg">
            <a:extLst>
              <a:ext uri="{FF2B5EF4-FFF2-40B4-BE49-F238E27FC236}">
                <a16:creationId xmlns:a16="http://schemas.microsoft.com/office/drawing/2014/main" id="{6F09E9D4-DD64-45A5-AFB4-BFFA5A48039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1863" y="1712290"/>
            <a:ext cx="574919" cy="348530"/>
          </a:xfrm>
          <a:prstGeom prst="rect">
            <a:avLst/>
          </a:prstGeom>
          <a:noFill/>
          <a:ln>
            <a:noFill/>
          </a:ln>
        </p:spPr>
      </p:pic>
      <p:pic>
        <p:nvPicPr>
          <p:cNvPr id="3" name="Picture 2">
            <a:extLst>
              <a:ext uri="{FF2B5EF4-FFF2-40B4-BE49-F238E27FC236}">
                <a16:creationId xmlns:a16="http://schemas.microsoft.com/office/drawing/2014/main" id="{AC53EBAD-BB32-4065-A6C6-A0B9C2284C2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98485" y="135170"/>
            <a:ext cx="8726750" cy="6722830"/>
          </a:xfrm>
          <a:prstGeom prst="rect">
            <a:avLst/>
          </a:prstGeom>
        </p:spPr>
      </p:pic>
      <p:pic>
        <p:nvPicPr>
          <p:cNvPr id="14" name="Picture 13">
            <a:extLst>
              <a:ext uri="{FF2B5EF4-FFF2-40B4-BE49-F238E27FC236}">
                <a16:creationId xmlns:a16="http://schemas.microsoft.com/office/drawing/2014/main" id="{06C7D872-A90F-418E-8151-C14DD3CAEB37}"/>
              </a:ext>
            </a:extLst>
          </p:cNvPr>
          <p:cNvPicPr>
            <a:picLocks noChangeAspect="1"/>
          </p:cNvPicPr>
          <p:nvPr/>
        </p:nvPicPr>
        <p:blipFill>
          <a:blip r:embed="rId5"/>
          <a:stretch>
            <a:fillRect/>
          </a:stretch>
        </p:blipFill>
        <p:spPr>
          <a:xfrm>
            <a:off x="0" y="476250"/>
            <a:ext cx="10426149" cy="5905500"/>
          </a:xfrm>
          <a:prstGeom prst="rect">
            <a:avLst/>
          </a:prstGeom>
        </p:spPr>
      </p:pic>
      <p:pic>
        <p:nvPicPr>
          <p:cNvPr id="17" name="Picture 16">
            <a:extLst>
              <a:ext uri="{FF2B5EF4-FFF2-40B4-BE49-F238E27FC236}">
                <a16:creationId xmlns:a16="http://schemas.microsoft.com/office/drawing/2014/main" id="{9B23C219-7830-4643-81AB-96817441ABD3}"/>
              </a:ext>
            </a:extLst>
          </p:cNvPr>
          <p:cNvPicPr>
            <a:picLocks noChangeAspect="1"/>
          </p:cNvPicPr>
          <p:nvPr/>
        </p:nvPicPr>
        <p:blipFill>
          <a:blip r:embed="rId6"/>
          <a:stretch>
            <a:fillRect/>
          </a:stretch>
        </p:blipFill>
        <p:spPr>
          <a:xfrm>
            <a:off x="10426150" y="4421080"/>
            <a:ext cx="1657085" cy="1677212"/>
          </a:xfrm>
          <a:prstGeom prst="rect">
            <a:avLst/>
          </a:prstGeom>
        </p:spPr>
      </p:pic>
      <p:sp>
        <p:nvSpPr>
          <p:cNvPr id="19" name="TextBox 18">
            <a:extLst>
              <a:ext uri="{FF2B5EF4-FFF2-40B4-BE49-F238E27FC236}">
                <a16:creationId xmlns:a16="http://schemas.microsoft.com/office/drawing/2014/main" id="{1E5C5C52-76CF-456F-8CAC-43A68EAFFDFC}"/>
              </a:ext>
            </a:extLst>
          </p:cNvPr>
          <p:cNvSpPr txBox="1"/>
          <p:nvPr/>
        </p:nvSpPr>
        <p:spPr>
          <a:xfrm>
            <a:off x="9587883" y="6126629"/>
            <a:ext cx="2495351"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Stoof &amp; Kettridge 2022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Earth’s Future</a:t>
            </a: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618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82C4A6-68FF-4887-BC65-E489DE8E1841}"/>
              </a:ext>
            </a:extLst>
          </p:cNvPr>
          <p:cNvSpPr/>
          <p:nvPr/>
        </p:nvSpPr>
        <p:spPr>
          <a:xfrm>
            <a:off x="245162" y="412915"/>
            <a:ext cx="8537098" cy="6309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xtBox 3">
            <a:extLst>
              <a:ext uri="{FF2B5EF4-FFF2-40B4-BE49-F238E27FC236}">
                <a16:creationId xmlns:a16="http://schemas.microsoft.com/office/drawing/2014/main" id="{FD8FDF4B-3AD8-3144-B2A5-83A03539DC72}"/>
              </a:ext>
            </a:extLst>
          </p:cNvPr>
          <p:cNvSpPr txBox="1"/>
          <p:nvPr/>
        </p:nvSpPr>
        <p:spPr>
          <a:xfrm>
            <a:off x="142840" y="1260542"/>
            <a:ext cx="86394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Social diversity</a:t>
            </a:r>
            <a:endParaRPr kumimoji="0" lang="en-US" sz="2800" b="1"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1472F6C9-2077-234A-94CB-F41D621F5806}"/>
              </a:ext>
            </a:extLst>
          </p:cNvPr>
          <p:cNvSpPr txBox="1">
            <a:spLocks/>
          </p:cNvSpPr>
          <p:nvPr/>
        </p:nvSpPr>
        <p:spPr>
          <a:xfrm>
            <a:off x="422540" y="1908190"/>
            <a:ext cx="8540590" cy="4013200"/>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b="1" kern="1200">
                <a:solidFill>
                  <a:schemeClr val="tx1"/>
                </a:solidFill>
                <a:latin typeface="Calibri" panose="020F0502020204030204" pitchFamily="34" charset="0"/>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b="1" kern="1200">
                <a:solidFill>
                  <a:schemeClr val="tx1"/>
                </a:solidFill>
                <a:latin typeface="Calibri" panose="020F0502020204030204" pitchFamily="34" charset="0"/>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b="1" kern="1200">
                <a:solidFill>
                  <a:schemeClr val="tx1"/>
                </a:solidFill>
                <a:latin typeface="Calibri" panose="020F0502020204030204" pitchFamily="34" charset="0"/>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b="1" kern="1200">
                <a:solidFill>
                  <a:schemeClr val="tx1"/>
                </a:solidFill>
                <a:latin typeface="Calibri" panose="020F0502020204030204" pitchFamily="34" charset="0"/>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b="1" kern="1200">
                <a:solidFill>
                  <a:schemeClr val="tx1"/>
                </a:solidFill>
                <a:latin typeface="Calibri" panose="020F0502020204030204" pitchFamily="34" charset="0"/>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502920" marR="0" lvl="0" indent="-457200" algn="l" defTabSz="914400" rtl="0" eaLnBrk="1" fontAlgn="auto" latinLnBrk="0" hangingPunct="1">
              <a:lnSpc>
                <a:spcPct val="100000"/>
              </a:lnSpc>
              <a:spcBef>
                <a:spcPts val="1000"/>
              </a:spcBef>
              <a:spcAft>
                <a:spcPts val="1200"/>
              </a:spcAft>
              <a:buClr>
                <a:srgbClr val="000000"/>
              </a:buClr>
              <a:buSzPct val="80000"/>
              <a:buFont typeface="+mj-lt"/>
              <a:buAutoNum type="arabicPeriod"/>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Need to hear all voices in science &amp; practice, across disciplines</a:t>
            </a:r>
          </a:p>
          <a:p>
            <a:pPr marL="502920" marR="0" lvl="0" indent="-457200" algn="l" defTabSz="914400" rtl="0" eaLnBrk="1" fontAlgn="auto" latinLnBrk="0" hangingPunct="1">
              <a:lnSpc>
                <a:spcPct val="100000"/>
              </a:lnSpc>
              <a:spcBef>
                <a:spcPts val="1000"/>
              </a:spcBef>
              <a:spcAft>
                <a:spcPts val="1200"/>
              </a:spcAft>
              <a:buClr>
                <a:srgbClr val="000000"/>
              </a:buClr>
              <a:buSzPct val="80000"/>
              <a:buFont typeface="+mj-lt"/>
              <a:buAutoNum type="arabicPeriod"/>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Fire suppression masculine and heroic</a:t>
            </a:r>
          </a:p>
          <a:p>
            <a:pPr marL="502920" marR="0" lvl="0" indent="-457200" algn="l" defTabSz="914400" rtl="0" eaLnBrk="1" fontAlgn="auto" latinLnBrk="0" hangingPunct="1">
              <a:lnSpc>
                <a:spcPct val="100000"/>
              </a:lnSpc>
              <a:spcBef>
                <a:spcPts val="1000"/>
              </a:spcBef>
              <a:spcAft>
                <a:spcPts val="1200"/>
              </a:spcAft>
              <a:buClr>
                <a:srgbClr val="000000"/>
              </a:buClr>
              <a:buSzPct val="80000"/>
              <a:buFont typeface="+mj-lt"/>
              <a:buAutoNum type="arabicPeriod"/>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Need for more feminine approaches – building relationships</a:t>
            </a:r>
          </a:p>
          <a:p>
            <a:pPr marL="502920" marR="0" lvl="0" indent="-457200" algn="l" defTabSz="914400" rtl="0" eaLnBrk="1" fontAlgn="auto" latinLnBrk="0" hangingPunct="1">
              <a:lnSpc>
                <a:spcPct val="100000"/>
              </a:lnSpc>
              <a:spcBef>
                <a:spcPts val="1000"/>
              </a:spcBef>
              <a:spcAft>
                <a:spcPts val="1200"/>
              </a:spcAft>
              <a:buClr>
                <a:srgbClr val="000000"/>
              </a:buClr>
              <a:buSzPct val="80000"/>
              <a:buFont typeface="+mj-lt"/>
              <a:buAutoNum type="arabicPeriod"/>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More diverse people </a:t>
            </a:r>
            <a:r>
              <a:rPr kumimoji="0" lang="en-US" sz="2400" b="0" i="0" u="none" strike="noStrike" kern="1200" cap="none" spc="0" normalizeH="0" baseline="0" noProof="0" err="1">
                <a:ln>
                  <a:noFill/>
                </a:ln>
                <a:solidFill>
                  <a:srgbClr val="000000"/>
                </a:solidFill>
                <a:effectLst/>
                <a:uLnTx/>
                <a:uFillTx/>
                <a:latin typeface="Calibri" panose="020F0502020204030204" pitchFamily="34" charset="0"/>
                <a:ea typeface="+mn-ea"/>
                <a:cs typeface="+mn-cs"/>
              </a:rPr>
              <a:t>tha</a:t>
            </a: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n traditionally involved in fire</a:t>
            </a:r>
          </a:p>
          <a:p>
            <a:pPr marL="502920" marR="0" lvl="0" indent="-457200" algn="l" defTabSz="914400" rtl="0" eaLnBrk="1" fontAlgn="auto" latinLnBrk="0" hangingPunct="1">
              <a:lnSpc>
                <a:spcPct val="100000"/>
              </a:lnSpc>
              <a:spcBef>
                <a:spcPts val="1000"/>
              </a:spcBef>
              <a:spcAft>
                <a:spcPts val="1200"/>
              </a:spcAft>
              <a:buClr>
                <a:srgbClr val="000000"/>
              </a:buClr>
              <a:buSzPct val="80000"/>
              <a:buFont typeface="+mj-lt"/>
              <a:buAutoNum type="arabicPeriod"/>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Visibility – Combating bias – Safe working climate</a:t>
            </a:r>
            <a:endParaRPr kumimoji="0" lang="en-US" sz="2400" b="1"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502920" marR="0" lvl="0" indent="-457200" algn="l" defTabSz="914400" rtl="0" eaLnBrk="1" fontAlgn="auto" latinLnBrk="0" hangingPunct="1">
              <a:lnSpc>
                <a:spcPct val="100000"/>
              </a:lnSpc>
              <a:spcBef>
                <a:spcPts val="1000"/>
              </a:spcBef>
              <a:spcAft>
                <a:spcPts val="1200"/>
              </a:spcAft>
              <a:buClr>
                <a:srgbClr val="000000"/>
              </a:buClr>
              <a:buSzPct val="80000"/>
              <a:buFont typeface="+mj-lt"/>
              <a:buAutoNum type="arabicPeriod"/>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14" name="Picture 13">
            <a:extLst>
              <a:ext uri="{FF2B5EF4-FFF2-40B4-BE49-F238E27FC236}">
                <a16:creationId xmlns:a16="http://schemas.microsoft.com/office/drawing/2014/main" id="{769C5FD4-41C8-4CFE-94EF-BE79E85AB67E}"/>
              </a:ext>
            </a:extLst>
          </p:cNvPr>
          <p:cNvPicPr>
            <a:picLocks noChangeAspect="1"/>
          </p:cNvPicPr>
          <p:nvPr/>
        </p:nvPicPr>
        <p:blipFill rotWithShape="1">
          <a:blip r:embed="rId2">
            <a:clrChange>
              <a:clrFrom>
                <a:srgbClr val="FFFFFF"/>
              </a:clrFrom>
              <a:clrTo>
                <a:srgbClr val="FFFFFF">
                  <a:alpha val="0"/>
                </a:srgbClr>
              </a:clrTo>
            </a:clrChange>
          </a:blip>
          <a:srcRect l="66522" t="43278" r="2850" b="31402"/>
          <a:stretch/>
        </p:blipFill>
        <p:spPr>
          <a:xfrm>
            <a:off x="7929833" y="4008394"/>
            <a:ext cx="4262167" cy="2714436"/>
          </a:xfrm>
          <a:prstGeom prst="rect">
            <a:avLst/>
          </a:prstGeom>
        </p:spPr>
      </p:pic>
      <p:pic>
        <p:nvPicPr>
          <p:cNvPr id="16" name="Picture 15">
            <a:extLst>
              <a:ext uri="{FF2B5EF4-FFF2-40B4-BE49-F238E27FC236}">
                <a16:creationId xmlns:a16="http://schemas.microsoft.com/office/drawing/2014/main" id="{3E2E1629-B2B1-41DE-86A8-44719D4C7C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6646" y="135170"/>
            <a:ext cx="1365354" cy="1577120"/>
          </a:xfrm>
          <a:prstGeom prst="rect">
            <a:avLst/>
          </a:prstGeom>
        </p:spPr>
      </p:pic>
      <p:pic>
        <p:nvPicPr>
          <p:cNvPr id="17" name="Picture 16" descr="M:\My Documents\____MarieCurie\officieel\European logo emblem.jpg">
            <a:extLst>
              <a:ext uri="{FF2B5EF4-FFF2-40B4-BE49-F238E27FC236}">
                <a16:creationId xmlns:a16="http://schemas.microsoft.com/office/drawing/2014/main" id="{D6A1B688-D9B9-47E2-98E6-9CC5BFDED0A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1863" y="1712290"/>
            <a:ext cx="574919" cy="348530"/>
          </a:xfrm>
          <a:prstGeom prst="rect">
            <a:avLst/>
          </a:prstGeom>
          <a:noFill/>
          <a:ln>
            <a:noFill/>
          </a:ln>
        </p:spPr>
      </p:pic>
    </p:spTree>
    <p:extLst>
      <p:ext uri="{BB962C8B-B14F-4D97-AF65-F5344CB8AC3E}">
        <p14:creationId xmlns:p14="http://schemas.microsoft.com/office/powerpoint/2010/main" val="2264525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8FDF4B-3AD8-3144-B2A5-83A03539DC72}"/>
              </a:ext>
            </a:extLst>
          </p:cNvPr>
          <p:cNvSpPr txBox="1"/>
          <p:nvPr/>
        </p:nvSpPr>
        <p:spPr>
          <a:xfrm>
            <a:off x="142840" y="1260542"/>
            <a:ext cx="86394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Four axes of diversity - implications for training</a:t>
            </a:r>
            <a:endParaRPr kumimoji="0" lang="en-US" sz="2800" b="1"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1472F6C9-2077-234A-94CB-F41D621F5806}"/>
              </a:ext>
            </a:extLst>
          </p:cNvPr>
          <p:cNvSpPr txBox="1">
            <a:spLocks/>
          </p:cNvSpPr>
          <p:nvPr/>
        </p:nvSpPr>
        <p:spPr>
          <a:xfrm>
            <a:off x="422540" y="1908190"/>
            <a:ext cx="8702668" cy="4013200"/>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b="1" kern="1200">
                <a:solidFill>
                  <a:schemeClr val="tx1"/>
                </a:solidFill>
                <a:latin typeface="Calibri" panose="020F0502020204030204" pitchFamily="34" charset="0"/>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b="1" kern="1200">
                <a:solidFill>
                  <a:schemeClr val="tx1"/>
                </a:solidFill>
                <a:latin typeface="Calibri" panose="020F0502020204030204" pitchFamily="34" charset="0"/>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b="1" kern="1200">
                <a:solidFill>
                  <a:schemeClr val="tx1"/>
                </a:solidFill>
                <a:latin typeface="Calibri" panose="020F0502020204030204" pitchFamily="34" charset="0"/>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b="1" kern="1200">
                <a:solidFill>
                  <a:schemeClr val="tx1"/>
                </a:solidFill>
                <a:latin typeface="Calibri" panose="020F0502020204030204" pitchFamily="34" charset="0"/>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b="1" kern="1200">
                <a:solidFill>
                  <a:schemeClr val="tx1"/>
                </a:solidFill>
                <a:latin typeface="Calibri" panose="020F0502020204030204" pitchFamily="34" charset="0"/>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502920" marR="0" lvl="0" indent="-457200" algn="l" defTabSz="914400" rtl="0" eaLnBrk="1" fontAlgn="auto" latinLnBrk="0" hangingPunct="1">
              <a:lnSpc>
                <a:spcPct val="100000"/>
              </a:lnSpc>
              <a:spcBef>
                <a:spcPts val="1000"/>
              </a:spcBef>
              <a:spcAft>
                <a:spcPts val="1200"/>
              </a:spcAft>
              <a:buClr>
                <a:srgbClr val="000000"/>
              </a:buClr>
              <a:buSzPct val="80000"/>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Current training often monodisciplinary</a:t>
            </a:r>
          </a:p>
          <a:p>
            <a:pPr marL="502920" marR="0" lvl="0" indent="-457200" algn="l" defTabSz="914400" rtl="0" eaLnBrk="1" fontAlgn="auto" latinLnBrk="0" hangingPunct="1">
              <a:lnSpc>
                <a:spcPct val="100000"/>
              </a:lnSpc>
              <a:spcBef>
                <a:spcPts val="1000"/>
              </a:spcBef>
              <a:spcAft>
                <a:spcPts val="1200"/>
              </a:spcAft>
              <a:buClr>
                <a:srgbClr val="000000"/>
              </a:buClr>
              <a:buSzPct val="80000"/>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Need mono-, inter-, and transdisciplinary experts who can</a:t>
            </a:r>
          </a:p>
          <a:p>
            <a:pPr marL="731520" marR="0" lvl="1" indent="-457200" algn="l" defTabSz="914400" rtl="0" eaLnBrk="1" fontAlgn="auto" latinLnBrk="0" hangingPunct="1">
              <a:lnSpc>
                <a:spcPct val="100000"/>
              </a:lnSpc>
              <a:spcBef>
                <a:spcPts val="0"/>
              </a:spcBef>
              <a:spcAft>
                <a:spcPts val="0"/>
              </a:spcAft>
              <a:buClr>
                <a:srgbClr val="000000"/>
              </a:buClr>
              <a:buSzPct val="80000"/>
              <a:buFont typeface="+mj-lt"/>
              <a:buAutoNum type="arabicPeriod"/>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understand social and environmental drivers and impacts of fire</a:t>
            </a:r>
          </a:p>
          <a:p>
            <a:pPr marL="731520" marR="0" lvl="1" indent="-457200" algn="l" defTabSz="914400" rtl="0" eaLnBrk="1" fontAlgn="auto" latinLnBrk="0" hangingPunct="1">
              <a:lnSpc>
                <a:spcPct val="100000"/>
              </a:lnSpc>
              <a:spcBef>
                <a:spcPts val="0"/>
              </a:spcBef>
              <a:spcAft>
                <a:spcPts val="0"/>
              </a:spcAft>
              <a:buClr>
                <a:srgbClr val="000000"/>
              </a:buClr>
              <a:buSzPct val="80000"/>
              <a:buFont typeface="+mj-lt"/>
              <a:buAutoNum type="arabicPeriod"/>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deal with uncertainty, knowing the unknowns </a:t>
            </a:r>
          </a:p>
          <a:p>
            <a:pPr marL="731520" marR="0" lvl="1" indent="-457200" algn="l" defTabSz="914400" rtl="0" eaLnBrk="1" fontAlgn="auto" latinLnBrk="0" hangingPunct="1">
              <a:lnSpc>
                <a:spcPct val="100000"/>
              </a:lnSpc>
              <a:spcBef>
                <a:spcPts val="0"/>
              </a:spcBef>
              <a:spcAft>
                <a:spcPts val="0"/>
              </a:spcAft>
              <a:buClr>
                <a:srgbClr val="000000"/>
              </a:buClr>
              <a:buSzPct val="80000"/>
              <a:buFont typeface="+mj-lt"/>
              <a:buAutoNum type="arabicPeriod"/>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communicate risks</a:t>
            </a:r>
          </a:p>
          <a:p>
            <a:pPr marL="731520" marR="0" lvl="1" indent="-457200" algn="l" defTabSz="914400" rtl="0" eaLnBrk="1" fontAlgn="auto" latinLnBrk="0" hangingPunct="1">
              <a:lnSpc>
                <a:spcPct val="100000"/>
              </a:lnSpc>
              <a:spcBef>
                <a:spcPts val="0"/>
              </a:spcBef>
              <a:spcAft>
                <a:spcPts val="0"/>
              </a:spcAft>
              <a:buClr>
                <a:srgbClr val="000000"/>
              </a:buClr>
              <a:buSzPct val="80000"/>
              <a:buFont typeface="+mj-lt"/>
              <a:buAutoNum type="arabicPeriod"/>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integrate across disciplines, sectors and countries</a:t>
            </a:r>
          </a:p>
          <a:p>
            <a:pPr marL="502920" marR="0" lvl="0" indent="-457200" algn="l" defTabSz="914400" rtl="0" eaLnBrk="1" fontAlgn="auto" latinLnBrk="0" hangingPunct="1">
              <a:lnSpc>
                <a:spcPct val="100000"/>
              </a:lnSpc>
              <a:spcBef>
                <a:spcPts val="1200"/>
              </a:spcBef>
              <a:spcAft>
                <a:spcPts val="0"/>
              </a:spcAft>
              <a:buClr>
                <a:srgbClr val="000000"/>
              </a:buClr>
              <a:buSzPct val="80000"/>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Speak the same language, integrate at team level</a:t>
            </a:r>
          </a:p>
          <a:p>
            <a:pPr marL="45720" marR="0" lvl="0" indent="0" algn="l" defTabSz="914400" rtl="0" eaLnBrk="1" fontAlgn="auto" latinLnBrk="0" hangingPunct="1">
              <a:lnSpc>
                <a:spcPct val="100000"/>
              </a:lnSpc>
              <a:spcBef>
                <a:spcPts val="1200"/>
              </a:spcBef>
              <a:spcAft>
                <a:spcPts val="0"/>
              </a:spcAft>
              <a:buClr>
                <a:srgbClr val="000000"/>
              </a:buClr>
              <a:buSzPct val="80000"/>
              <a:buFont typeface="Corbel" pitchFamily="34" charset="0"/>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45720" marR="0" lvl="0" indent="0" algn="l" defTabSz="914400" rtl="0" eaLnBrk="1" fontAlgn="auto" latinLnBrk="0" hangingPunct="1">
              <a:lnSpc>
                <a:spcPct val="100000"/>
              </a:lnSpc>
              <a:spcBef>
                <a:spcPts val="1200"/>
              </a:spcBef>
              <a:spcAft>
                <a:spcPts val="0"/>
              </a:spcAft>
              <a:buClr>
                <a:srgbClr val="000000"/>
              </a:buClr>
              <a:buSzPct val="80000"/>
              <a:buFont typeface="Corbel" pitchFamily="34" charset="0"/>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p:txBody>
      </p:sp>
      <p:pic>
        <p:nvPicPr>
          <p:cNvPr id="13" name="Picture 12">
            <a:extLst>
              <a:ext uri="{FF2B5EF4-FFF2-40B4-BE49-F238E27FC236}">
                <a16:creationId xmlns:a16="http://schemas.microsoft.com/office/drawing/2014/main" id="{7329848E-3FF1-4586-8A72-14159036D6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6646" y="135170"/>
            <a:ext cx="1365354" cy="1577120"/>
          </a:xfrm>
          <a:prstGeom prst="rect">
            <a:avLst/>
          </a:prstGeom>
        </p:spPr>
      </p:pic>
      <p:pic>
        <p:nvPicPr>
          <p:cNvPr id="14" name="Picture 13" descr="M:\My Documents\____MarieCurie\officieel\European logo emblem.jpg">
            <a:extLst>
              <a:ext uri="{FF2B5EF4-FFF2-40B4-BE49-F238E27FC236}">
                <a16:creationId xmlns:a16="http://schemas.microsoft.com/office/drawing/2014/main" id="{95E2C622-4D63-42AC-9593-7A2FF5BC952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1863" y="1712290"/>
            <a:ext cx="574919" cy="348530"/>
          </a:xfrm>
          <a:prstGeom prst="rect">
            <a:avLst/>
          </a:prstGeom>
          <a:noFill/>
          <a:ln>
            <a:noFill/>
          </a:ln>
        </p:spPr>
      </p:pic>
      <p:pic>
        <p:nvPicPr>
          <p:cNvPr id="3" name="Picture 2">
            <a:extLst>
              <a:ext uri="{FF2B5EF4-FFF2-40B4-BE49-F238E27FC236}">
                <a16:creationId xmlns:a16="http://schemas.microsoft.com/office/drawing/2014/main" id="{A7AC0D97-9E13-47E2-B92E-5D3708FBBC81}"/>
              </a:ext>
            </a:extLst>
          </p:cNvPr>
          <p:cNvPicPr>
            <a:picLocks noChangeAspect="1"/>
          </p:cNvPicPr>
          <p:nvPr/>
        </p:nvPicPr>
        <p:blipFill>
          <a:blip r:embed="rId4"/>
          <a:stretch>
            <a:fillRect/>
          </a:stretch>
        </p:blipFill>
        <p:spPr>
          <a:xfrm>
            <a:off x="9520426" y="4230355"/>
            <a:ext cx="2506177" cy="2506177"/>
          </a:xfrm>
          <a:prstGeom prst="rect">
            <a:avLst/>
          </a:prstGeom>
        </p:spPr>
      </p:pic>
      <p:pic>
        <p:nvPicPr>
          <p:cNvPr id="16" name="Picture 15">
            <a:extLst>
              <a:ext uri="{FF2B5EF4-FFF2-40B4-BE49-F238E27FC236}">
                <a16:creationId xmlns:a16="http://schemas.microsoft.com/office/drawing/2014/main" id="{1EF5F1DE-FD02-4CA0-B06B-335FB5F4B935}"/>
              </a:ext>
            </a:extLst>
          </p:cNvPr>
          <p:cNvPicPr>
            <a:picLocks noChangeAspect="1"/>
          </p:cNvPicPr>
          <p:nvPr/>
        </p:nvPicPr>
        <p:blipFill>
          <a:blip r:embed="rId5"/>
          <a:stretch>
            <a:fillRect/>
          </a:stretch>
        </p:blipFill>
        <p:spPr>
          <a:xfrm>
            <a:off x="10339813" y="2471895"/>
            <a:ext cx="1686790" cy="1668254"/>
          </a:xfrm>
          <a:prstGeom prst="rect">
            <a:avLst/>
          </a:prstGeom>
        </p:spPr>
      </p:pic>
      <p:pic>
        <p:nvPicPr>
          <p:cNvPr id="18" name="Picture 17">
            <a:extLst>
              <a:ext uri="{FF2B5EF4-FFF2-40B4-BE49-F238E27FC236}">
                <a16:creationId xmlns:a16="http://schemas.microsoft.com/office/drawing/2014/main" id="{50DE85E7-8F63-402B-B129-D0CC256011CB}"/>
              </a:ext>
            </a:extLst>
          </p:cNvPr>
          <p:cNvPicPr>
            <a:picLocks noChangeAspect="1"/>
          </p:cNvPicPr>
          <p:nvPr/>
        </p:nvPicPr>
        <p:blipFill>
          <a:blip r:embed="rId6"/>
          <a:stretch>
            <a:fillRect/>
          </a:stretch>
        </p:blipFill>
        <p:spPr>
          <a:xfrm>
            <a:off x="287945" y="5384881"/>
            <a:ext cx="3665485" cy="1321874"/>
          </a:xfrm>
          <a:prstGeom prst="rect">
            <a:avLst/>
          </a:prstGeom>
        </p:spPr>
      </p:pic>
      <p:sp>
        <p:nvSpPr>
          <p:cNvPr id="10" name="TextBox 9">
            <a:extLst>
              <a:ext uri="{FF2B5EF4-FFF2-40B4-BE49-F238E27FC236}">
                <a16:creationId xmlns:a16="http://schemas.microsoft.com/office/drawing/2014/main" id="{2C3784C7-124F-44FD-8738-80C6E2A3093B}"/>
              </a:ext>
            </a:extLst>
          </p:cNvPr>
          <p:cNvSpPr txBox="1"/>
          <p:nvPr/>
        </p:nvSpPr>
        <p:spPr>
          <a:xfrm>
            <a:off x="4088025" y="5411431"/>
            <a:ext cx="5171778" cy="1200329"/>
          </a:xfrm>
          <a:prstGeom prst="rect">
            <a:avLst/>
          </a:prstGeom>
          <a:noFill/>
        </p:spPr>
        <p:txBody>
          <a:bodyPr wrap="square">
            <a:spAutoFit/>
          </a:bodyPr>
          <a:lstStyle/>
          <a:p>
            <a:pPr marL="45720" marR="0" lvl="0" algn="ctr" defTabSz="914400" rtl="0" eaLnBrk="1" fontAlgn="auto" latinLnBrk="0" hangingPunct="1">
              <a:lnSpc>
                <a:spcPct val="100000"/>
              </a:lnSpc>
              <a:spcBef>
                <a:spcPts val="0"/>
              </a:spcBef>
              <a:buClr>
                <a:srgbClr val="000000"/>
              </a:buClr>
              <a:buSzPct val="80000"/>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15 early-stage researchers in engineering, environmental &amp; social science</a:t>
            </a:r>
          </a:p>
          <a:p>
            <a:pPr marL="45720" marR="0" lvl="0" algn="ctr" defTabSz="914400" rtl="0" eaLnBrk="1" fontAlgn="auto" latinLnBrk="0" hangingPunct="1">
              <a:lnSpc>
                <a:spcPct val="100000"/>
              </a:lnSpc>
              <a:spcBef>
                <a:spcPts val="0"/>
              </a:spcBef>
              <a:buClr>
                <a:srgbClr val="000000"/>
              </a:buClr>
              <a:buSzPct val="80000"/>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Integrated training</a:t>
            </a:r>
          </a:p>
          <a:p>
            <a:pPr marL="45720" algn="ctr">
              <a:lnSpc>
                <a:spcPct val="100000"/>
              </a:lnSpc>
              <a:spcBef>
                <a:spcPts val="0"/>
              </a:spcBef>
              <a:buClr>
                <a:srgbClr val="000000"/>
              </a:buClr>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Two secondments (north/south, science/practice)</a:t>
            </a:r>
          </a:p>
        </p:txBody>
      </p:sp>
    </p:spTree>
    <p:extLst>
      <p:ext uri="{BB962C8B-B14F-4D97-AF65-F5344CB8AC3E}">
        <p14:creationId xmlns:p14="http://schemas.microsoft.com/office/powerpoint/2010/main" val="124966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82C4A6-68FF-4887-BC65-E489DE8E1841}"/>
              </a:ext>
            </a:extLst>
          </p:cNvPr>
          <p:cNvSpPr/>
          <p:nvPr/>
        </p:nvSpPr>
        <p:spPr>
          <a:xfrm>
            <a:off x="245162" y="394061"/>
            <a:ext cx="8537098" cy="6309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xtBox 3">
            <a:extLst>
              <a:ext uri="{FF2B5EF4-FFF2-40B4-BE49-F238E27FC236}">
                <a16:creationId xmlns:a16="http://schemas.microsoft.com/office/drawing/2014/main" id="{FD8FDF4B-3AD8-3144-B2A5-83A03539DC72}"/>
              </a:ext>
            </a:extLst>
          </p:cNvPr>
          <p:cNvSpPr txBox="1"/>
          <p:nvPr/>
        </p:nvSpPr>
        <p:spPr>
          <a:xfrm>
            <a:off x="211906" y="666653"/>
            <a:ext cx="86394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sngStrike" kern="1200" cap="none" spc="0" normalizeH="0" baseline="0" noProof="0" dirty="0">
                <a:ln>
                  <a:noFill/>
                </a:ln>
                <a:solidFill>
                  <a:prstClr val="black"/>
                </a:solidFill>
                <a:effectLst/>
                <a:uLnTx/>
                <a:uFillTx/>
                <a:latin typeface="Calibri" panose="020F0502020204030204"/>
                <a:ea typeface="+mn-ea"/>
                <a:cs typeface="+mn-cs"/>
              </a:rPr>
              <a:t>Lessons learned</a:t>
            </a:r>
            <a:r>
              <a:rPr lang="en-GB" sz="2800" b="1" dirty="0">
                <a:solidFill>
                  <a:prstClr val="black"/>
                </a:solidFill>
                <a:latin typeface="Calibri" panose="020F0502020204030204"/>
              </a:rPr>
              <a:t>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 current discussions</a:t>
            </a:r>
            <a:endPar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1472F6C9-2077-234A-94CB-F41D621F5806}"/>
              </a:ext>
            </a:extLst>
          </p:cNvPr>
          <p:cNvSpPr txBox="1">
            <a:spLocks/>
          </p:cNvSpPr>
          <p:nvPr/>
        </p:nvSpPr>
        <p:spPr>
          <a:xfrm>
            <a:off x="491605" y="1644240"/>
            <a:ext cx="11455233" cy="4013200"/>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b="1" kern="1200">
                <a:solidFill>
                  <a:schemeClr val="tx1"/>
                </a:solidFill>
                <a:latin typeface="Calibri" panose="020F0502020204030204" pitchFamily="34" charset="0"/>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b="1" kern="1200">
                <a:solidFill>
                  <a:schemeClr val="tx1"/>
                </a:solidFill>
                <a:latin typeface="Calibri" panose="020F0502020204030204" pitchFamily="34" charset="0"/>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b="1" kern="1200">
                <a:solidFill>
                  <a:schemeClr val="tx1"/>
                </a:solidFill>
                <a:latin typeface="Calibri" panose="020F0502020204030204" pitchFamily="34" charset="0"/>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b="1" kern="1200">
                <a:solidFill>
                  <a:schemeClr val="tx1"/>
                </a:solidFill>
                <a:latin typeface="Calibri" panose="020F0502020204030204" pitchFamily="34" charset="0"/>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b="1" kern="1200">
                <a:solidFill>
                  <a:schemeClr val="tx1"/>
                </a:solidFill>
                <a:latin typeface="Calibri" panose="020F0502020204030204" pitchFamily="34" charset="0"/>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a:lnSpc>
                <a:spcPct val="100000"/>
              </a:lnSpc>
              <a:spcBef>
                <a:spcPts val="600"/>
              </a:spcBef>
              <a:buClr>
                <a:srgbClr val="000000"/>
              </a:buClr>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Why is integrated fire management not the norm?</a:t>
            </a:r>
          </a:p>
          <a:p>
            <a:pPr lvl="2">
              <a:lnSpc>
                <a:spcPct val="100000"/>
              </a:lnSpc>
              <a:spcBef>
                <a:spcPts val="600"/>
              </a:spcBef>
              <a:spcAft>
                <a:spcPts val="0"/>
              </a:spcAft>
              <a:buClr>
                <a:srgbClr val="000000"/>
              </a:buClr>
              <a:defRPr/>
            </a:pPr>
            <a:r>
              <a:rPr lang="en-US" sz="2400" b="0" dirty="0">
                <a:solidFill>
                  <a:srgbClr val="000000"/>
                </a:solidFill>
              </a:rPr>
              <a:t>Takes time, trust, respect, common interest, language, opportunities to meet &amp; learn, listening is essential</a:t>
            </a:r>
          </a:p>
          <a:p>
            <a:pPr lvl="2">
              <a:lnSpc>
                <a:spcPct val="100000"/>
              </a:lnSpc>
              <a:spcBef>
                <a:spcPts val="600"/>
              </a:spcBef>
              <a:spcAft>
                <a:spcPts val="0"/>
              </a:spcAft>
              <a:buClr>
                <a:srgbClr val="000000"/>
              </a:buClr>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Not catchy, n</a:t>
            </a:r>
            <a:r>
              <a:rPr lang="en-US" sz="2400" b="0" dirty="0" err="1">
                <a:solidFill>
                  <a:srgbClr val="000000"/>
                </a:solidFill>
              </a:rPr>
              <a:t>ot</a:t>
            </a:r>
            <a:r>
              <a:rPr lang="en-US" sz="2400" b="0" dirty="0">
                <a:solidFill>
                  <a:srgbClr val="000000"/>
                </a:solidFill>
              </a:rPr>
              <a:t> seen as innovation. Hard to compete with shininess of technology</a:t>
            </a:r>
          </a:p>
          <a:p>
            <a:pPr lvl="2">
              <a:lnSpc>
                <a:spcPct val="100000"/>
              </a:lnSpc>
              <a:spcBef>
                <a:spcPts val="600"/>
              </a:spcBef>
              <a:spcAft>
                <a:spcPts val="0"/>
              </a:spcAft>
              <a:buClr>
                <a:srgbClr val="000000"/>
              </a:buClr>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How do you want your fire? What does that mean for the landscape?</a:t>
            </a:r>
          </a:p>
          <a:p>
            <a:pPr lvl="3">
              <a:lnSpc>
                <a:spcPct val="100000"/>
              </a:lnSpc>
              <a:spcBef>
                <a:spcPts val="600"/>
              </a:spcBef>
              <a:spcAft>
                <a:spcPts val="600"/>
              </a:spcAft>
              <a:buClr>
                <a:srgbClr val="000000"/>
              </a:buClr>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lang="en-US" sz="2200" b="0" dirty="0">
                <a:solidFill>
                  <a:srgbClr val="000000"/>
                </a:solidFill>
              </a:rPr>
              <a:t>Find c</a:t>
            </a:r>
            <a:r>
              <a:rPr kumimoji="0" lang="en-US" sz="2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ommon</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interests, opportunities to meet, connect </a:t>
            </a:r>
            <a:r>
              <a:rPr lang="en-US" sz="2200" b="0" dirty="0">
                <a:solidFill>
                  <a:srgbClr val="000000"/>
                </a:solidFill>
              </a:rPr>
              <a:t>w big themes, mutual benefits</a:t>
            </a:r>
            <a:endPar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a:lnSpc>
                <a:spcPct val="100000"/>
              </a:lnSpc>
              <a:spcBef>
                <a:spcPts val="600"/>
              </a:spcBef>
              <a:buClr>
                <a:srgbClr val="000000"/>
              </a:buClr>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Universal vs. local</a:t>
            </a:r>
          </a:p>
          <a:p>
            <a:pPr lvl="2">
              <a:lnSpc>
                <a:spcPct val="100000"/>
              </a:lnSpc>
              <a:spcBef>
                <a:spcPts val="600"/>
              </a:spcBef>
              <a:spcAft>
                <a:spcPts val="0"/>
              </a:spcAft>
              <a:buClr>
                <a:srgbClr val="000000"/>
              </a:buClr>
              <a:defRPr/>
            </a:pPr>
            <a:r>
              <a:rPr lang="en-US" sz="2400" b="0" dirty="0">
                <a:solidFill>
                  <a:srgbClr val="000000"/>
                </a:solidFill>
              </a:rPr>
              <a:t>What knowledge, methods can be adopted, what needs to be adapted</a:t>
            </a:r>
          </a:p>
          <a:p>
            <a:pPr lvl="2">
              <a:lnSpc>
                <a:spcPct val="100000"/>
              </a:lnSpc>
              <a:spcBef>
                <a:spcPts val="600"/>
              </a:spcBef>
              <a:spcAft>
                <a:spcPts val="600"/>
              </a:spcAft>
              <a:buClr>
                <a:srgbClr val="000000"/>
              </a:buClr>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Context is essential, history – what is going on in a region, developments, tensions. Fire and its solutions do not exist in a vacuum</a:t>
            </a:r>
          </a:p>
          <a:p>
            <a:pPr marL="502920" marR="0" lvl="0" indent="-457200" algn="l" defTabSz="914400" rtl="0" eaLnBrk="1" fontAlgn="auto" latinLnBrk="0" hangingPunct="1">
              <a:lnSpc>
                <a:spcPct val="100000"/>
              </a:lnSpc>
              <a:spcBef>
                <a:spcPts val="1000"/>
              </a:spcBef>
              <a:spcAft>
                <a:spcPts val="1200"/>
              </a:spcAft>
              <a:buClr>
                <a:srgbClr val="000000"/>
              </a:buClr>
              <a:buSzPct val="80000"/>
              <a:buFont typeface="+mj-lt"/>
              <a:buAutoNum type="arabicPeriod"/>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16" name="Picture 15">
            <a:extLst>
              <a:ext uri="{FF2B5EF4-FFF2-40B4-BE49-F238E27FC236}">
                <a16:creationId xmlns:a16="http://schemas.microsoft.com/office/drawing/2014/main" id="{3E2E1629-B2B1-41DE-86A8-44719D4C7C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6646" y="135170"/>
            <a:ext cx="1365354" cy="1577120"/>
          </a:xfrm>
          <a:prstGeom prst="rect">
            <a:avLst/>
          </a:prstGeom>
        </p:spPr>
      </p:pic>
      <p:pic>
        <p:nvPicPr>
          <p:cNvPr id="17" name="Picture 16" descr="M:\My Documents\____MarieCurie\officieel\European logo emblem.jpg">
            <a:extLst>
              <a:ext uri="{FF2B5EF4-FFF2-40B4-BE49-F238E27FC236}">
                <a16:creationId xmlns:a16="http://schemas.microsoft.com/office/drawing/2014/main" id="{D6A1B688-D9B9-47E2-98E6-9CC5BFDED0A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1863" y="1712290"/>
            <a:ext cx="574919" cy="348530"/>
          </a:xfrm>
          <a:prstGeom prst="rect">
            <a:avLst/>
          </a:prstGeom>
          <a:noFill/>
          <a:ln>
            <a:noFill/>
          </a:ln>
        </p:spPr>
      </p:pic>
    </p:spTree>
    <p:extLst>
      <p:ext uri="{BB962C8B-B14F-4D97-AF65-F5344CB8AC3E}">
        <p14:creationId xmlns:p14="http://schemas.microsoft.com/office/powerpoint/2010/main" val="411668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82C4A6-68FF-4887-BC65-E489DE8E1841}"/>
              </a:ext>
            </a:extLst>
          </p:cNvPr>
          <p:cNvSpPr/>
          <p:nvPr/>
        </p:nvSpPr>
        <p:spPr>
          <a:xfrm>
            <a:off x="245162" y="394061"/>
            <a:ext cx="8537098" cy="6309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xtBox 3">
            <a:extLst>
              <a:ext uri="{FF2B5EF4-FFF2-40B4-BE49-F238E27FC236}">
                <a16:creationId xmlns:a16="http://schemas.microsoft.com/office/drawing/2014/main" id="{FD8FDF4B-3AD8-3144-B2A5-83A03539DC72}"/>
              </a:ext>
            </a:extLst>
          </p:cNvPr>
          <p:cNvSpPr txBox="1"/>
          <p:nvPr/>
        </p:nvSpPr>
        <p:spPr>
          <a:xfrm>
            <a:off x="211906" y="666653"/>
            <a:ext cx="86394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sngStrike" kern="1200" cap="none" spc="0" normalizeH="0" baseline="0" noProof="0" dirty="0">
                <a:ln>
                  <a:noFill/>
                </a:ln>
                <a:solidFill>
                  <a:prstClr val="black"/>
                </a:solidFill>
                <a:effectLst/>
                <a:uLnTx/>
                <a:uFillTx/>
                <a:latin typeface="Calibri" panose="020F0502020204030204"/>
                <a:ea typeface="+mn-ea"/>
                <a:cs typeface="+mn-cs"/>
              </a:rPr>
              <a:t>Lessons learned</a:t>
            </a:r>
            <a:r>
              <a:rPr lang="en-GB" sz="2800" b="1" dirty="0">
                <a:solidFill>
                  <a:prstClr val="black"/>
                </a:solidFill>
                <a:latin typeface="Calibri" panose="020F0502020204030204"/>
              </a:rPr>
              <a:t>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 current discussions</a:t>
            </a:r>
            <a:endPar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1472F6C9-2077-234A-94CB-F41D621F5806}"/>
              </a:ext>
            </a:extLst>
          </p:cNvPr>
          <p:cNvSpPr txBox="1">
            <a:spLocks/>
          </p:cNvSpPr>
          <p:nvPr/>
        </p:nvSpPr>
        <p:spPr>
          <a:xfrm>
            <a:off x="491605" y="1370863"/>
            <a:ext cx="11455233" cy="4013200"/>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b="1" kern="1200">
                <a:solidFill>
                  <a:schemeClr val="tx1"/>
                </a:solidFill>
                <a:latin typeface="Calibri" panose="020F0502020204030204" pitchFamily="34" charset="0"/>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b="1" kern="1200">
                <a:solidFill>
                  <a:schemeClr val="tx1"/>
                </a:solidFill>
                <a:latin typeface="Calibri" panose="020F0502020204030204" pitchFamily="34" charset="0"/>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b="1" kern="1200">
                <a:solidFill>
                  <a:schemeClr val="tx1"/>
                </a:solidFill>
                <a:latin typeface="Calibri" panose="020F0502020204030204" pitchFamily="34" charset="0"/>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b="1" kern="1200">
                <a:solidFill>
                  <a:schemeClr val="tx1"/>
                </a:solidFill>
                <a:latin typeface="Calibri" panose="020F0502020204030204" pitchFamily="34" charset="0"/>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b="1" kern="1200">
                <a:solidFill>
                  <a:schemeClr val="tx1"/>
                </a:solidFill>
                <a:latin typeface="Calibri" panose="020F0502020204030204" pitchFamily="34" charset="0"/>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a:lnSpc>
                <a:spcPct val="100000"/>
              </a:lnSpc>
              <a:spcBef>
                <a:spcPts val="600"/>
              </a:spcBef>
              <a:buClr>
                <a:srgbClr val="000000"/>
              </a:buClr>
              <a:defRPr/>
            </a:pPr>
            <a:r>
              <a:rPr lang="en-US" sz="2400" b="0" dirty="0">
                <a:solidFill>
                  <a:srgbClr val="000000"/>
                </a:solidFill>
              </a:rPr>
              <a:t>What diversity is needed</a:t>
            </a:r>
          </a:p>
          <a:p>
            <a:pPr lvl="2">
              <a:lnSpc>
                <a:spcPct val="100000"/>
              </a:lnSpc>
              <a:spcBef>
                <a:spcPts val="600"/>
              </a:spcBef>
              <a:spcAft>
                <a:spcPts val="0"/>
              </a:spcAft>
              <a:buClr>
                <a:srgbClr val="000000"/>
              </a:buClr>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Who should be at the table? What questions should be asked?</a:t>
            </a:r>
          </a:p>
          <a:p>
            <a:pPr lvl="2">
              <a:lnSpc>
                <a:spcPct val="100000"/>
              </a:lnSpc>
              <a:spcBef>
                <a:spcPts val="600"/>
              </a:spcBef>
              <a:spcAft>
                <a:spcPts val="1200"/>
              </a:spcAft>
              <a:buClr>
                <a:srgbClr val="000000"/>
              </a:buClr>
              <a:defRPr/>
            </a:pPr>
            <a:r>
              <a:rPr lang="en-US" sz="2400" b="0" dirty="0">
                <a:solidFill>
                  <a:srgbClr val="000000"/>
                </a:solidFill>
              </a:rPr>
              <a:t>Who determines this?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Role of power, knowledge</a:t>
            </a:r>
          </a:p>
          <a:p>
            <a:pPr>
              <a:lnSpc>
                <a:spcPct val="100000"/>
              </a:lnSpc>
              <a:spcBef>
                <a:spcPts val="600"/>
              </a:spcBef>
              <a:buClr>
                <a:srgbClr val="000000"/>
              </a:buClr>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How to organize this, who takes the initiative (vs. pointing at others)</a:t>
            </a:r>
          </a:p>
          <a:p>
            <a:pPr lvl="1">
              <a:lnSpc>
                <a:spcPct val="100000"/>
              </a:lnSpc>
              <a:spcBef>
                <a:spcPts val="600"/>
              </a:spcBef>
              <a:spcAft>
                <a:spcPts val="0"/>
              </a:spcAft>
              <a:buClr>
                <a:srgbClr val="000000"/>
              </a:buClr>
              <a:defRPr/>
            </a:pPr>
            <a:r>
              <a:rPr lang="en-US" sz="2400" b="0" dirty="0">
                <a:solidFill>
                  <a:srgbClr val="000000"/>
                </a:solidFill>
              </a:rPr>
              <a:t>‘Whoever feels the urgency’</a:t>
            </a:r>
          </a:p>
          <a:p>
            <a:pPr lvl="1">
              <a:lnSpc>
                <a:spcPct val="100000"/>
              </a:lnSpc>
              <a:spcBef>
                <a:spcPts val="600"/>
              </a:spcBef>
              <a:spcAft>
                <a:spcPts val="0"/>
              </a:spcAft>
              <a:buClr>
                <a:srgbClr val="000000"/>
              </a:buClr>
              <a:defRPr/>
            </a:pPr>
            <a:r>
              <a:rPr lang="en-US" sz="2400" b="0" dirty="0">
                <a:solidFill>
                  <a:srgbClr val="000000"/>
                </a:solidFill>
              </a:rPr>
              <a:t>National framework/ guidance, local implementation </a:t>
            </a:r>
          </a:p>
          <a:p>
            <a:pPr lvl="2">
              <a:lnSpc>
                <a:spcPct val="100000"/>
              </a:lnSpc>
              <a:spcBef>
                <a:spcPts val="600"/>
              </a:spcBef>
              <a:spcAft>
                <a:spcPts val="0"/>
              </a:spcAft>
              <a:buClr>
                <a:srgbClr val="000000"/>
              </a:buClr>
              <a:defRPr/>
            </a:pPr>
            <a:r>
              <a:rPr lang="en-US" sz="2400" b="0" dirty="0">
                <a:solidFill>
                  <a:srgbClr val="000000"/>
                </a:solidFill>
              </a:rPr>
              <a:t>Local developments faster, people know </a:t>
            </a:r>
            <a:r>
              <a:rPr lang="en-US" sz="2400" b="0" dirty="0" err="1">
                <a:solidFill>
                  <a:srgbClr val="000000"/>
                </a:solidFill>
              </a:rPr>
              <a:t>eachother</a:t>
            </a:r>
            <a:endParaRPr lang="en-US" sz="2400" b="0" dirty="0">
              <a:solidFill>
                <a:srgbClr val="000000"/>
              </a:solidFill>
            </a:endParaRPr>
          </a:p>
          <a:p>
            <a:pPr lvl="2">
              <a:lnSpc>
                <a:spcPct val="100000"/>
              </a:lnSpc>
              <a:spcBef>
                <a:spcPts val="600"/>
              </a:spcBef>
              <a:spcAft>
                <a:spcPts val="0"/>
              </a:spcAft>
              <a:buClr>
                <a:srgbClr val="000000"/>
              </a:buClr>
              <a:defRPr/>
            </a:pPr>
            <a:r>
              <a:rPr lang="en-US" sz="2400" b="0" dirty="0">
                <a:solidFill>
                  <a:srgbClr val="000000"/>
                </a:solidFill>
              </a:rPr>
              <a:t>Arrange this – in whichever way works best locally</a:t>
            </a:r>
          </a:p>
          <a:p>
            <a:pPr lvl="1">
              <a:lnSpc>
                <a:spcPct val="100000"/>
              </a:lnSpc>
              <a:spcBef>
                <a:spcPts val="600"/>
              </a:spcBef>
              <a:spcAft>
                <a:spcPts val="600"/>
              </a:spcAft>
              <a:buClr>
                <a:srgbClr val="000000"/>
              </a:buClr>
              <a:defRPr/>
            </a:pPr>
            <a:r>
              <a:rPr lang="en-US" sz="2400" b="0" dirty="0">
                <a:solidFill>
                  <a:srgbClr val="000000"/>
                </a:solidFill>
              </a:rPr>
              <a:t>Keep pushing it in your own organization</a:t>
            </a:r>
          </a:p>
          <a:p>
            <a:pPr>
              <a:lnSpc>
                <a:spcPct val="100000"/>
              </a:lnSpc>
              <a:spcBef>
                <a:spcPts val="600"/>
              </a:spcBef>
              <a:spcAft>
                <a:spcPts val="600"/>
              </a:spcAft>
              <a:buClr>
                <a:srgbClr val="000000"/>
              </a:buClr>
              <a:defRPr/>
            </a:pPr>
            <a:r>
              <a:rPr lang="en-US" sz="2400" b="0" dirty="0">
                <a:solidFill>
                  <a:srgbClr val="000000"/>
                </a:solidFill>
              </a:rPr>
              <a:t>Impossible to live with all fire – cannot adapt &amp; mitigate everything – suffering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lvl="1">
              <a:lnSpc>
                <a:spcPct val="100000"/>
              </a:lnSpc>
              <a:spcBef>
                <a:spcPts val="600"/>
              </a:spcBef>
              <a:spcAft>
                <a:spcPts val="600"/>
              </a:spcAft>
              <a:buClr>
                <a:srgbClr val="000000"/>
              </a:buClr>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502920" marR="0" lvl="0" indent="-457200" algn="l" defTabSz="914400" rtl="0" eaLnBrk="1" fontAlgn="auto" latinLnBrk="0" hangingPunct="1">
              <a:lnSpc>
                <a:spcPct val="100000"/>
              </a:lnSpc>
              <a:spcBef>
                <a:spcPts val="600"/>
              </a:spcBef>
              <a:spcAft>
                <a:spcPts val="600"/>
              </a:spcAft>
              <a:buClr>
                <a:srgbClr val="000000"/>
              </a:buClr>
              <a:buSzPct val="80000"/>
              <a:buFont typeface="+mj-lt"/>
              <a:buAutoNum type="arabicPeriod"/>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16" name="Picture 15">
            <a:extLst>
              <a:ext uri="{FF2B5EF4-FFF2-40B4-BE49-F238E27FC236}">
                <a16:creationId xmlns:a16="http://schemas.microsoft.com/office/drawing/2014/main" id="{3E2E1629-B2B1-41DE-86A8-44719D4C7C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6646" y="135170"/>
            <a:ext cx="1365354" cy="1577120"/>
          </a:xfrm>
          <a:prstGeom prst="rect">
            <a:avLst/>
          </a:prstGeom>
        </p:spPr>
      </p:pic>
      <p:pic>
        <p:nvPicPr>
          <p:cNvPr id="17" name="Picture 16" descr="M:\My Documents\____MarieCurie\officieel\European logo emblem.jpg">
            <a:extLst>
              <a:ext uri="{FF2B5EF4-FFF2-40B4-BE49-F238E27FC236}">
                <a16:creationId xmlns:a16="http://schemas.microsoft.com/office/drawing/2014/main" id="{D6A1B688-D9B9-47E2-98E6-9CC5BFDED0A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1863" y="1712290"/>
            <a:ext cx="574919" cy="348530"/>
          </a:xfrm>
          <a:prstGeom prst="rect">
            <a:avLst/>
          </a:prstGeom>
          <a:noFill/>
          <a:ln>
            <a:noFill/>
          </a:ln>
        </p:spPr>
      </p:pic>
    </p:spTree>
    <p:extLst>
      <p:ext uri="{BB962C8B-B14F-4D97-AF65-F5344CB8AC3E}">
        <p14:creationId xmlns:p14="http://schemas.microsoft.com/office/powerpoint/2010/main" val="223705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txBox="1">
            <a:spLocks noGrp="1"/>
          </p:cNvSpPr>
          <p:nvPr>
            <p:ph type="title"/>
          </p:nvPr>
        </p:nvSpPr>
        <p:spPr>
          <a:xfrm>
            <a:off x="887759" y="641023"/>
            <a:ext cx="10251600" cy="1454084"/>
          </a:xfrm>
          <a:prstGeom prst="rect">
            <a:avLst/>
          </a:prstGeom>
        </p:spPr>
        <p:style>
          <a:lnRef idx="2">
            <a:schemeClr val="dk1"/>
          </a:lnRef>
          <a:fillRef idx="1">
            <a:schemeClr val="lt1"/>
          </a:fillRef>
          <a:effectRef idx="0">
            <a:schemeClr val="dk1"/>
          </a:effectRef>
          <a:fontRef idx="minor">
            <a:schemeClr val="dk1"/>
          </a:fontRef>
        </p:style>
        <p:txBody>
          <a:bodyPr spcFirstLastPara="1" wrap="square" lIns="121900" tIns="121900" rIns="121900" bIns="121900" anchor="t" anchorCtr="0">
            <a:normAutofit fontScale="90000"/>
          </a:bodyPr>
          <a:lstStyle/>
          <a:p>
            <a:pPr>
              <a:spcAft>
                <a:spcPts val="1800"/>
              </a:spcAft>
            </a:pPr>
            <a:r>
              <a:rPr lang="en" dirty="0"/>
              <a:t>“Mitigation, Adaptation, or Suffering”</a:t>
            </a:r>
            <a:br>
              <a:rPr lang="en" dirty="0"/>
            </a:br>
            <a:r>
              <a:rPr lang="en" sz="1100" dirty="0"/>
              <a:t> </a:t>
            </a:r>
            <a:br>
              <a:rPr lang="en" dirty="0"/>
            </a:br>
            <a:r>
              <a:rPr lang="en" sz="1733" dirty="0"/>
              <a:t>Fiona Newman Thacker, Kathleen Uytewaal, Tomas Quinones Perez</a:t>
            </a:r>
            <a:br>
              <a:rPr lang="en" sz="1733" dirty="0"/>
            </a:br>
            <a:r>
              <a:rPr lang="en" sz="1733" dirty="0"/>
              <a:t>with Bethany Hannah, Rik Leemans, Cathelijne Stoof </a:t>
            </a:r>
            <a:endParaRPr dirty="0"/>
          </a:p>
        </p:txBody>
      </p:sp>
      <p:sp>
        <p:nvSpPr>
          <p:cNvPr id="99" name="Google Shape;99;p14"/>
          <p:cNvSpPr txBox="1">
            <a:spLocks noGrp="1"/>
          </p:cNvSpPr>
          <p:nvPr>
            <p:ph type="body" idx="1"/>
          </p:nvPr>
        </p:nvSpPr>
        <p:spPr>
          <a:xfrm>
            <a:off x="966159" y="1723632"/>
            <a:ext cx="10090000" cy="2197075"/>
          </a:xfrm>
          <a:prstGeom prst="rect">
            <a:avLst/>
          </a:prstGeom>
        </p:spPr>
        <p:txBody>
          <a:bodyPr spcFirstLastPara="1" wrap="square" lIns="121900" tIns="121900" rIns="121900" bIns="121900" anchor="t" anchorCtr="0">
            <a:noAutofit/>
          </a:bodyPr>
          <a:lstStyle/>
          <a:p>
            <a:pPr marL="0" indent="0" algn="ctr">
              <a:spcBef>
                <a:spcPts val="3200"/>
              </a:spcBef>
              <a:buNone/>
            </a:pPr>
            <a:r>
              <a:rPr lang="en" sz="2200" i="1" dirty="0">
                <a:solidFill>
                  <a:srgbClr val="111111"/>
                </a:solidFill>
                <a:highlight>
                  <a:srgbClr val="FFFFFF"/>
                </a:highlight>
              </a:rPr>
              <a:t>“We basically have three choices: mitigation, adaptation and suffering. We’re going to do some of each. The question is what the mix is going to be. The more mitigation we do, the less adaptation will be required and the less suffering there will be.”</a:t>
            </a:r>
            <a:endParaRPr sz="2200" i="1" dirty="0">
              <a:solidFill>
                <a:srgbClr val="111111"/>
              </a:solidFill>
              <a:highlight>
                <a:srgbClr val="FFFFFF"/>
              </a:highlight>
            </a:endParaRPr>
          </a:p>
          <a:p>
            <a:pPr marL="0" indent="609585" algn="ctr">
              <a:spcBef>
                <a:spcPts val="3200"/>
              </a:spcBef>
              <a:buNone/>
            </a:pPr>
            <a:r>
              <a:rPr lang="en" sz="2200" dirty="0">
                <a:solidFill>
                  <a:srgbClr val="111111"/>
                </a:solidFill>
                <a:highlight>
                  <a:srgbClr val="FFFFFF"/>
                </a:highlight>
              </a:rPr>
              <a:t>-John Holdren, Launch of IPCC Report (2007)</a:t>
            </a:r>
            <a:endParaRPr sz="2200" dirty="0">
              <a:solidFill>
                <a:srgbClr val="111111"/>
              </a:solidFill>
              <a:highlight>
                <a:srgbClr val="FFFFFF"/>
              </a:highlight>
            </a:endParaRPr>
          </a:p>
          <a:p>
            <a:pPr marL="0" indent="0">
              <a:spcBef>
                <a:spcPts val="800"/>
              </a:spcBef>
              <a:buNone/>
            </a:pPr>
            <a:endParaRPr dirty="0"/>
          </a:p>
          <a:p>
            <a:pPr indent="-444489">
              <a:spcBef>
                <a:spcPts val="1600"/>
              </a:spcBef>
              <a:buClr>
                <a:schemeClr val="dk2"/>
              </a:buClr>
              <a:buSzPts val="1650"/>
            </a:pPr>
            <a:r>
              <a:rPr lang="en" sz="2200" dirty="0">
                <a:solidFill>
                  <a:schemeClr val="dk2"/>
                </a:solidFill>
              </a:rPr>
              <a:t>Mitigating wildland fires: GHGs and ignitions</a:t>
            </a:r>
            <a:endParaRPr sz="2200" dirty="0">
              <a:solidFill>
                <a:schemeClr val="dk2"/>
              </a:solidFill>
            </a:endParaRPr>
          </a:p>
          <a:p>
            <a:pPr lvl="1" indent="-444489">
              <a:buClr>
                <a:schemeClr val="dk2"/>
              </a:buClr>
              <a:buSzPts val="1650"/>
            </a:pPr>
            <a:r>
              <a:rPr lang="en" sz="2200" dirty="0">
                <a:solidFill>
                  <a:schemeClr val="dk2"/>
                </a:solidFill>
              </a:rPr>
              <a:t>Detracts focus from “living with fire”</a:t>
            </a:r>
            <a:endParaRPr sz="2200" dirty="0">
              <a:solidFill>
                <a:schemeClr val="dk2"/>
              </a:solidFill>
            </a:endParaRPr>
          </a:p>
          <a:p>
            <a:pPr lvl="1" indent="-444489">
              <a:buClr>
                <a:schemeClr val="dk2"/>
              </a:buClr>
              <a:buSzPts val="1650"/>
            </a:pPr>
            <a:r>
              <a:rPr lang="en" sz="2200" dirty="0">
                <a:solidFill>
                  <a:schemeClr val="dk2"/>
                </a:solidFill>
              </a:rPr>
              <a:t>Reframe: mitigating </a:t>
            </a:r>
            <a:r>
              <a:rPr lang="en" sz="2200" i="1" dirty="0">
                <a:solidFill>
                  <a:schemeClr val="dk2"/>
                </a:solidFill>
              </a:rPr>
              <a:t>extreme and severe impacts</a:t>
            </a:r>
            <a:r>
              <a:rPr lang="en" sz="2200" dirty="0">
                <a:solidFill>
                  <a:schemeClr val="dk2"/>
                </a:solidFill>
              </a:rPr>
              <a:t> of wildland fires…</a:t>
            </a:r>
            <a:endParaRPr sz="2200" dirty="0">
              <a:solidFill>
                <a:schemeClr val="dk2"/>
              </a:solidFill>
            </a:endParaRPr>
          </a:p>
          <a:p>
            <a:pPr marL="0" indent="0">
              <a:spcBef>
                <a:spcPts val="1600"/>
              </a:spcBef>
              <a:spcAft>
                <a:spcPts val="1600"/>
              </a:spcAft>
              <a:buNone/>
            </a:pPr>
            <a:endParaRPr dirty="0"/>
          </a:p>
        </p:txBody>
      </p:sp>
      <p:pic>
        <p:nvPicPr>
          <p:cNvPr id="5" name="Picture 4">
            <a:extLst>
              <a:ext uri="{FF2B5EF4-FFF2-40B4-BE49-F238E27FC236}">
                <a16:creationId xmlns:a16="http://schemas.microsoft.com/office/drawing/2014/main" id="{26AAC279-E6E2-4F3B-BC06-2DB28A6115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4264" y="0"/>
            <a:ext cx="1422730" cy="164339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972600" y="1758200"/>
            <a:ext cx="10251600" cy="713600"/>
          </a:xfrm>
          <a:prstGeom prst="rect">
            <a:avLst/>
          </a:prstGeom>
        </p:spPr>
        <p:style>
          <a:lnRef idx="2">
            <a:schemeClr val="dk1"/>
          </a:lnRef>
          <a:fillRef idx="1">
            <a:schemeClr val="lt1"/>
          </a:fillRef>
          <a:effectRef idx="0">
            <a:schemeClr val="dk1"/>
          </a:effectRef>
          <a:fontRef idx="minor">
            <a:schemeClr val="dk1"/>
          </a:fontRef>
        </p:style>
        <p:txBody>
          <a:bodyPr spcFirstLastPara="1" wrap="square" lIns="121900" tIns="121900" rIns="121900" bIns="121900" anchor="t" anchorCtr="0">
            <a:normAutofit fontScale="90000"/>
          </a:bodyPr>
          <a:lstStyle/>
          <a:p>
            <a:r>
              <a:rPr lang="en" dirty="0"/>
              <a:t>Why suffering?</a:t>
            </a:r>
            <a:endParaRPr dirty="0"/>
          </a:p>
        </p:txBody>
      </p:sp>
      <p:sp>
        <p:nvSpPr>
          <p:cNvPr id="105" name="Google Shape;105;p15"/>
          <p:cNvSpPr txBox="1">
            <a:spLocks noGrp="1"/>
          </p:cNvSpPr>
          <p:nvPr>
            <p:ph type="body" idx="1"/>
          </p:nvPr>
        </p:nvSpPr>
        <p:spPr>
          <a:xfrm>
            <a:off x="972600" y="2771833"/>
            <a:ext cx="10251600" cy="3014800"/>
          </a:xfrm>
          <a:prstGeom prst="rect">
            <a:avLst/>
          </a:prstGeom>
        </p:spPr>
        <p:txBody>
          <a:bodyPr spcFirstLastPara="1" wrap="square" lIns="121900" tIns="121900" rIns="121900" bIns="121900" anchor="t" anchorCtr="0">
            <a:noAutofit/>
          </a:bodyPr>
          <a:lstStyle/>
          <a:p>
            <a:pPr indent="-444489">
              <a:buClr>
                <a:schemeClr val="dk2"/>
              </a:buClr>
              <a:buSzPts val="1650"/>
            </a:pPr>
            <a:r>
              <a:rPr lang="en" sz="2200">
                <a:solidFill>
                  <a:schemeClr val="dk2"/>
                </a:solidFill>
              </a:rPr>
              <a:t>Climate change literature: focus on “vulnerabilities”, “exposure”, and “impacts”</a:t>
            </a:r>
            <a:endParaRPr sz="2200">
              <a:solidFill>
                <a:schemeClr val="dk2"/>
              </a:solidFill>
            </a:endParaRPr>
          </a:p>
          <a:p>
            <a:pPr indent="0">
              <a:spcBef>
                <a:spcPts val="1600"/>
              </a:spcBef>
              <a:buNone/>
            </a:pPr>
            <a:endParaRPr sz="2200">
              <a:solidFill>
                <a:schemeClr val="dk2"/>
              </a:solidFill>
            </a:endParaRPr>
          </a:p>
          <a:p>
            <a:pPr indent="-444489">
              <a:spcBef>
                <a:spcPts val="1600"/>
              </a:spcBef>
              <a:buClr>
                <a:schemeClr val="dk2"/>
              </a:buClr>
              <a:buSzPts val="1650"/>
            </a:pPr>
            <a:r>
              <a:rPr lang="en" sz="2200">
                <a:solidFill>
                  <a:schemeClr val="dk2"/>
                </a:solidFill>
              </a:rPr>
              <a:t>Vulnerabilities: preconditions to suffering</a:t>
            </a:r>
            <a:endParaRPr sz="2200">
              <a:solidFill>
                <a:schemeClr val="dk2"/>
              </a:solidFill>
            </a:endParaRPr>
          </a:p>
          <a:p>
            <a:pPr indent="0">
              <a:spcBef>
                <a:spcPts val="1600"/>
              </a:spcBef>
              <a:buNone/>
            </a:pPr>
            <a:endParaRPr sz="2200">
              <a:solidFill>
                <a:schemeClr val="dk2"/>
              </a:solidFill>
            </a:endParaRPr>
          </a:p>
          <a:p>
            <a:pPr indent="-444489">
              <a:spcBef>
                <a:spcPts val="1600"/>
              </a:spcBef>
              <a:buClr>
                <a:schemeClr val="dk2"/>
              </a:buClr>
              <a:buSzPts val="1650"/>
            </a:pPr>
            <a:r>
              <a:rPr lang="en" sz="2200">
                <a:solidFill>
                  <a:schemeClr val="dk2"/>
                </a:solidFill>
              </a:rPr>
              <a:t>Vulnerabilities = projected. Suffering = experienced.</a:t>
            </a:r>
            <a:endParaRPr sz="2200">
              <a:solidFill>
                <a:schemeClr val="dk2"/>
              </a:solidFill>
            </a:endParaRPr>
          </a:p>
        </p:txBody>
      </p:sp>
      <p:pic>
        <p:nvPicPr>
          <p:cNvPr id="5" name="Picture 4">
            <a:extLst>
              <a:ext uri="{FF2B5EF4-FFF2-40B4-BE49-F238E27FC236}">
                <a16:creationId xmlns:a16="http://schemas.microsoft.com/office/drawing/2014/main" id="{FCB6F1CB-B9D7-4686-8C5C-6CF9F8E0A5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4264" y="0"/>
            <a:ext cx="1422730" cy="164339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6"/>
          <p:cNvSpPr txBox="1">
            <a:spLocks noGrp="1"/>
          </p:cNvSpPr>
          <p:nvPr>
            <p:ph type="title"/>
          </p:nvPr>
        </p:nvSpPr>
        <p:spPr>
          <a:xfrm>
            <a:off x="972600" y="1758200"/>
            <a:ext cx="10251600" cy="713600"/>
          </a:xfrm>
          <a:prstGeom prst="rect">
            <a:avLst/>
          </a:prstGeom>
        </p:spPr>
        <p:txBody>
          <a:bodyPr spcFirstLastPara="1" wrap="square" lIns="121900" tIns="121900" rIns="121900" bIns="121900" anchor="t" anchorCtr="0">
            <a:normAutofit fontScale="90000"/>
          </a:bodyPr>
          <a:lstStyle/>
          <a:p>
            <a:r>
              <a:rPr lang="en"/>
              <a:t>Suffering (diagram)</a:t>
            </a:r>
            <a:endParaRPr/>
          </a:p>
        </p:txBody>
      </p:sp>
      <p:pic>
        <p:nvPicPr>
          <p:cNvPr id="111" name="Google Shape;111;p16"/>
          <p:cNvPicPr preferRelativeResize="0"/>
          <p:nvPr/>
        </p:nvPicPr>
        <p:blipFill>
          <a:blip r:embed="rId3">
            <a:alphaModFix/>
          </a:blip>
          <a:stretch>
            <a:fillRect/>
          </a:stretch>
        </p:blipFill>
        <p:spPr>
          <a:xfrm>
            <a:off x="-171899" y="1072867"/>
            <a:ext cx="12535801" cy="5643568"/>
          </a:xfrm>
          <a:prstGeom prst="rect">
            <a:avLst/>
          </a:prstGeom>
          <a:noFill/>
          <a:ln>
            <a:noFill/>
          </a:ln>
        </p:spPr>
      </p:pic>
      <p:pic>
        <p:nvPicPr>
          <p:cNvPr id="4" name="Picture 3">
            <a:extLst>
              <a:ext uri="{FF2B5EF4-FFF2-40B4-BE49-F238E27FC236}">
                <a16:creationId xmlns:a16="http://schemas.microsoft.com/office/drawing/2014/main" id="{2200CB3C-C959-443D-9602-F93DDE3146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4264" y="0"/>
            <a:ext cx="1422730" cy="164339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18"/>
          <p:cNvPicPr preferRelativeResize="0"/>
          <p:nvPr/>
        </p:nvPicPr>
        <p:blipFill>
          <a:blip r:embed="rId3">
            <a:alphaModFix/>
          </a:blip>
          <a:stretch>
            <a:fillRect/>
          </a:stretch>
        </p:blipFill>
        <p:spPr>
          <a:xfrm>
            <a:off x="3857625" y="790576"/>
            <a:ext cx="8050043" cy="5886451"/>
          </a:xfrm>
          <a:prstGeom prst="rect">
            <a:avLst/>
          </a:prstGeom>
          <a:noFill/>
          <a:ln>
            <a:solidFill>
              <a:schemeClr val="tx2">
                <a:lumMod val="90000"/>
              </a:schemeClr>
            </a:solidFill>
          </a:ln>
          <a:effectLst>
            <a:outerShdw blurRad="50800" dist="38100" algn="l" rotWithShape="0">
              <a:prstClr val="black">
                <a:alpha val="40000"/>
              </a:prstClr>
            </a:outerShdw>
          </a:effectLst>
        </p:spPr>
      </p:pic>
      <p:sp>
        <p:nvSpPr>
          <p:cNvPr id="3" name="Google Shape;117;p17">
            <a:extLst>
              <a:ext uri="{FF2B5EF4-FFF2-40B4-BE49-F238E27FC236}">
                <a16:creationId xmlns:a16="http://schemas.microsoft.com/office/drawing/2014/main" id="{A9E7FFCB-9625-48ED-B3F2-54A5B0BE05E3}"/>
              </a:ext>
            </a:extLst>
          </p:cNvPr>
          <p:cNvSpPr txBox="1">
            <a:spLocks noGrp="1"/>
          </p:cNvSpPr>
          <p:nvPr>
            <p:ph type="body" idx="1"/>
          </p:nvPr>
        </p:nvSpPr>
        <p:spPr>
          <a:xfrm>
            <a:off x="1" y="2007615"/>
            <a:ext cx="3857625" cy="3897884"/>
          </a:xfrm>
          <a:prstGeom prst="rect">
            <a:avLst/>
          </a:prstGeom>
        </p:spPr>
        <p:txBody>
          <a:bodyPr spcFirstLastPara="1" wrap="square" lIns="121900" tIns="121900" rIns="121900" bIns="121900" anchor="t" anchorCtr="0">
            <a:normAutofit fontScale="62500" lnSpcReduction="20000"/>
          </a:bodyPr>
          <a:lstStyle/>
          <a:p>
            <a:pPr marL="163827" indent="0">
              <a:lnSpc>
                <a:spcPct val="150000"/>
              </a:lnSpc>
              <a:buClr>
                <a:srgbClr val="000000"/>
              </a:buClr>
              <a:buSzPct val="100000"/>
              <a:buNone/>
            </a:pPr>
            <a:r>
              <a:rPr lang="en" sz="2400" dirty="0">
                <a:solidFill>
                  <a:srgbClr val="000000"/>
                </a:solidFill>
              </a:rPr>
              <a:t>Adaptation is explored within many studies aiming to understand and develop the concept of ‘living with fire’ (Moritz et al, 2014; Smith et al, 2016; Tedim and Leone, 2017).</a:t>
            </a:r>
            <a:endParaRPr sz="2400" dirty="0">
              <a:solidFill>
                <a:srgbClr val="000000"/>
              </a:solidFill>
            </a:endParaRPr>
          </a:p>
          <a:p>
            <a:pPr marL="163827" indent="0">
              <a:lnSpc>
                <a:spcPct val="150000"/>
              </a:lnSpc>
              <a:buClr>
                <a:srgbClr val="000000"/>
              </a:buClr>
              <a:buSzPct val="100000"/>
              <a:buNone/>
            </a:pPr>
            <a:r>
              <a:rPr lang="en" sz="2400" b="1" dirty="0">
                <a:solidFill>
                  <a:srgbClr val="000000"/>
                </a:solidFill>
              </a:rPr>
              <a:t>Change is vital</a:t>
            </a:r>
            <a:r>
              <a:rPr lang="en" sz="2400" dirty="0">
                <a:solidFill>
                  <a:srgbClr val="000000"/>
                </a:solidFill>
              </a:rPr>
              <a:t> if we are going to sustain societies in the face of oncoming wildfires.</a:t>
            </a:r>
            <a:endParaRPr sz="2400" dirty="0">
              <a:solidFill>
                <a:srgbClr val="000000"/>
              </a:solidFill>
            </a:endParaRPr>
          </a:p>
          <a:p>
            <a:pPr marL="163827" indent="0">
              <a:lnSpc>
                <a:spcPct val="150000"/>
              </a:lnSpc>
              <a:buClr>
                <a:srgbClr val="000000"/>
              </a:buClr>
              <a:buSzPct val="100000"/>
              <a:buNone/>
            </a:pPr>
            <a:r>
              <a:rPr lang="en" sz="2400" dirty="0">
                <a:solidFill>
                  <a:srgbClr val="000000"/>
                </a:solidFill>
              </a:rPr>
              <a:t>Learning from other disciplines; agroecology.</a:t>
            </a:r>
            <a:endParaRPr sz="2400" dirty="0">
              <a:solidFill>
                <a:srgbClr val="000000"/>
              </a:solidFill>
            </a:endParaRPr>
          </a:p>
          <a:p>
            <a:pPr marL="163827" indent="0">
              <a:lnSpc>
                <a:spcPct val="150000"/>
              </a:lnSpc>
              <a:buClr>
                <a:srgbClr val="000000"/>
              </a:buClr>
              <a:buSzPct val="100000"/>
              <a:buNone/>
            </a:pPr>
            <a:r>
              <a:rPr lang="en" sz="2400" dirty="0">
                <a:solidFill>
                  <a:srgbClr val="000000"/>
                </a:solidFill>
              </a:rPr>
              <a:t>Careful to avoid </a:t>
            </a:r>
            <a:r>
              <a:rPr lang="en" sz="2400" b="1" dirty="0">
                <a:solidFill>
                  <a:srgbClr val="000000"/>
                </a:solidFill>
              </a:rPr>
              <a:t>maladaptation.</a:t>
            </a:r>
            <a:endParaRPr sz="2400" b="1" dirty="0">
              <a:solidFill>
                <a:srgbClr val="000000"/>
              </a:solidFill>
            </a:endParaRPr>
          </a:p>
          <a:p>
            <a:pPr indent="0">
              <a:spcBef>
                <a:spcPts val="1600"/>
              </a:spcBef>
              <a:spcAft>
                <a:spcPts val="1600"/>
              </a:spcAft>
              <a:buNone/>
            </a:pPr>
            <a:endParaRPr dirty="0"/>
          </a:p>
        </p:txBody>
      </p:sp>
      <p:pic>
        <p:nvPicPr>
          <p:cNvPr id="4" name="Picture 3">
            <a:extLst>
              <a:ext uri="{FF2B5EF4-FFF2-40B4-BE49-F238E27FC236}">
                <a16:creationId xmlns:a16="http://schemas.microsoft.com/office/drawing/2014/main" id="{CC4AD6FD-E3B0-4EE9-90D9-4E39BBAC54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4264" y="0"/>
            <a:ext cx="1422730" cy="164339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9"/>
          <p:cNvSpPr txBox="1">
            <a:spLocks noGrp="1"/>
          </p:cNvSpPr>
          <p:nvPr>
            <p:ph type="title"/>
          </p:nvPr>
        </p:nvSpPr>
        <p:spPr>
          <a:xfrm>
            <a:off x="972600" y="1758200"/>
            <a:ext cx="10251600" cy="713600"/>
          </a:xfrm>
          <a:prstGeom prst="rect">
            <a:avLst/>
          </a:prstGeom>
        </p:spPr>
        <p:txBody>
          <a:bodyPr spcFirstLastPara="1" wrap="square" lIns="121900" tIns="121900" rIns="121900" bIns="121900" anchor="t" anchorCtr="0">
            <a:normAutofit fontScale="90000"/>
          </a:bodyPr>
          <a:lstStyle/>
          <a:p>
            <a:r>
              <a:rPr lang="en"/>
              <a:t>Connecting Adaptation to Alleviate Suffering</a:t>
            </a:r>
            <a:endParaRPr/>
          </a:p>
        </p:txBody>
      </p:sp>
      <p:sp>
        <p:nvSpPr>
          <p:cNvPr id="128" name="Google Shape;128;p19"/>
          <p:cNvSpPr txBox="1">
            <a:spLocks noGrp="1"/>
          </p:cNvSpPr>
          <p:nvPr>
            <p:ph type="body" idx="1"/>
          </p:nvPr>
        </p:nvSpPr>
        <p:spPr>
          <a:xfrm>
            <a:off x="6336800" y="2726567"/>
            <a:ext cx="5123200" cy="2207600"/>
          </a:xfrm>
          <a:prstGeom prst="rect">
            <a:avLst/>
          </a:prstGeom>
          <a:ln w="19050" cap="flat" cmpd="sng">
            <a:solidFill>
              <a:srgbClr val="CC0000"/>
            </a:solidFill>
            <a:prstDash val="solid"/>
            <a:round/>
            <a:headEnd type="none" w="sm" len="sm"/>
            <a:tailEnd type="none" w="sm" len="sm"/>
          </a:ln>
        </p:spPr>
        <p:txBody>
          <a:bodyPr spcFirstLastPara="1" wrap="square" lIns="121900" tIns="121900" rIns="121900" bIns="121900" anchor="ctr" anchorCtr="0">
            <a:normAutofit/>
          </a:bodyPr>
          <a:lstStyle/>
          <a:p>
            <a:pPr indent="0" algn="ctr">
              <a:buNone/>
            </a:pPr>
            <a:r>
              <a:rPr lang="en" sz="1867" b="1" dirty="0"/>
              <a:t>Las Maquinas, Chile (2017)</a:t>
            </a:r>
            <a:endParaRPr sz="1867" b="1" dirty="0"/>
          </a:p>
          <a:p>
            <a:pPr>
              <a:spcBef>
                <a:spcPts val="1600"/>
              </a:spcBef>
            </a:pPr>
            <a:r>
              <a:rPr lang="en" dirty="0"/>
              <a:t>Prior scientific knowledge – coproduction of knowledge</a:t>
            </a:r>
            <a:endParaRPr dirty="0"/>
          </a:p>
          <a:p>
            <a:r>
              <a:rPr lang="en" dirty="0"/>
              <a:t>Good evacuation efforts – lessened physical </a:t>
            </a:r>
            <a:r>
              <a:rPr lang="nl-NL" dirty="0" err="1"/>
              <a:t>suffering</a:t>
            </a:r>
            <a:endParaRPr dirty="0"/>
          </a:p>
          <a:p>
            <a:r>
              <a:rPr lang="en" dirty="0"/>
              <a:t>Homogeneous landscape – more ecological suffering </a:t>
            </a:r>
            <a:endParaRPr dirty="0"/>
          </a:p>
        </p:txBody>
      </p:sp>
      <p:sp>
        <p:nvSpPr>
          <p:cNvPr id="129" name="Google Shape;129;p19"/>
          <p:cNvSpPr txBox="1">
            <a:spLocks noGrp="1"/>
          </p:cNvSpPr>
          <p:nvPr>
            <p:ph type="body" idx="1"/>
          </p:nvPr>
        </p:nvSpPr>
        <p:spPr>
          <a:xfrm>
            <a:off x="1018500" y="5408200"/>
            <a:ext cx="10536000" cy="997200"/>
          </a:xfrm>
          <a:prstGeom prst="rect">
            <a:avLst/>
          </a:prstGeom>
        </p:spPr>
        <p:txBody>
          <a:bodyPr spcFirstLastPara="1" wrap="square" lIns="121900" tIns="121900" rIns="121900" bIns="121900" anchor="t" anchorCtr="0">
            <a:normAutofit/>
          </a:bodyPr>
          <a:lstStyle/>
          <a:p>
            <a:pPr marL="0" indent="0">
              <a:spcAft>
                <a:spcPts val="1600"/>
              </a:spcAft>
              <a:buNone/>
            </a:pPr>
            <a:r>
              <a:rPr lang="en"/>
              <a:t>Normally, adaptations should be proactive, but due to the current context of extreme fires, both </a:t>
            </a:r>
            <a:r>
              <a:rPr lang="en" b="1"/>
              <a:t>proactive and reactive adaptation actions are occuring at the same time</a:t>
            </a:r>
            <a:r>
              <a:rPr lang="en"/>
              <a:t>. Whether proactive or reactive, we need to avoid maladaptations.</a:t>
            </a:r>
            <a:endParaRPr/>
          </a:p>
        </p:txBody>
      </p:sp>
      <p:sp>
        <p:nvSpPr>
          <p:cNvPr id="130" name="Google Shape;130;p19"/>
          <p:cNvSpPr txBox="1">
            <a:spLocks noGrp="1"/>
          </p:cNvSpPr>
          <p:nvPr>
            <p:ph type="body" idx="1"/>
          </p:nvPr>
        </p:nvSpPr>
        <p:spPr>
          <a:xfrm>
            <a:off x="1018500" y="2726567"/>
            <a:ext cx="5123200" cy="2207600"/>
          </a:xfrm>
          <a:prstGeom prst="rect">
            <a:avLst/>
          </a:prstGeom>
          <a:ln w="19050" cap="flat" cmpd="sng">
            <a:solidFill>
              <a:schemeClr val="dk1"/>
            </a:solidFill>
            <a:prstDash val="solid"/>
            <a:round/>
            <a:headEnd type="none" w="sm" len="sm"/>
            <a:tailEnd type="none" w="sm" len="sm"/>
          </a:ln>
        </p:spPr>
        <p:txBody>
          <a:bodyPr spcFirstLastPara="1" wrap="square" lIns="121900" tIns="121900" rIns="121900" bIns="121900" anchor="ctr" anchorCtr="0">
            <a:normAutofit/>
          </a:bodyPr>
          <a:lstStyle/>
          <a:p>
            <a:pPr indent="0" algn="ctr">
              <a:buNone/>
            </a:pPr>
            <a:r>
              <a:rPr lang="en" sz="1867" b="1" dirty="0"/>
              <a:t>Fort McMurray, Canada (2016)</a:t>
            </a:r>
            <a:endParaRPr sz="1867" b="1" dirty="0"/>
          </a:p>
          <a:p>
            <a:pPr>
              <a:spcBef>
                <a:spcPts val="1600"/>
              </a:spcBef>
            </a:pPr>
            <a:r>
              <a:rPr lang="en" dirty="0"/>
              <a:t>Mental,  physical - individual trauma</a:t>
            </a:r>
            <a:endParaRPr dirty="0"/>
          </a:p>
          <a:p>
            <a:r>
              <a:rPr lang="en" dirty="0"/>
              <a:t>Social suffering</a:t>
            </a:r>
            <a:endParaRPr dirty="0"/>
          </a:p>
          <a:p>
            <a:r>
              <a:rPr lang="en" dirty="0"/>
              <a:t>Cultural and ecological - First Nations losses</a:t>
            </a:r>
            <a:endParaRPr dirty="0"/>
          </a:p>
          <a:p>
            <a:r>
              <a:rPr lang="en" dirty="0"/>
              <a:t>Resources - supply chain breakdown</a:t>
            </a:r>
            <a:endParaRPr dirty="0"/>
          </a:p>
        </p:txBody>
      </p:sp>
      <p:pic>
        <p:nvPicPr>
          <p:cNvPr id="6" name="Picture 5">
            <a:extLst>
              <a:ext uri="{FF2B5EF4-FFF2-40B4-BE49-F238E27FC236}">
                <a16:creationId xmlns:a16="http://schemas.microsoft.com/office/drawing/2014/main" id="{7DEA7175-56A1-41ED-9930-B6C7264E68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4264" y="0"/>
            <a:ext cx="1422730" cy="164339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8FDF4B-3AD8-3144-B2A5-83A03539DC72}"/>
              </a:ext>
            </a:extLst>
          </p:cNvPr>
          <p:cNvSpPr txBox="1"/>
          <p:nvPr/>
        </p:nvSpPr>
        <p:spPr>
          <a:xfrm>
            <a:off x="142840" y="1260542"/>
            <a:ext cx="86394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Observations &amp; needs</a:t>
            </a:r>
            <a:endParaRPr kumimoji="0" lang="en-US" sz="2800" b="1"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1472F6C9-2077-234A-94CB-F41D621F5806}"/>
              </a:ext>
            </a:extLst>
          </p:cNvPr>
          <p:cNvSpPr txBox="1">
            <a:spLocks/>
          </p:cNvSpPr>
          <p:nvPr/>
        </p:nvSpPr>
        <p:spPr>
          <a:xfrm>
            <a:off x="422540" y="1908190"/>
            <a:ext cx="8456261" cy="4013200"/>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b="1" kern="1200">
                <a:solidFill>
                  <a:schemeClr val="tx1"/>
                </a:solidFill>
                <a:latin typeface="Calibri" panose="020F0502020204030204" pitchFamily="34" charset="0"/>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b="1" kern="1200">
                <a:solidFill>
                  <a:schemeClr val="tx1"/>
                </a:solidFill>
                <a:latin typeface="Calibri" panose="020F0502020204030204" pitchFamily="34" charset="0"/>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b="1" kern="1200">
                <a:solidFill>
                  <a:schemeClr val="tx1"/>
                </a:solidFill>
                <a:latin typeface="Calibri" panose="020F0502020204030204" pitchFamily="34" charset="0"/>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b="1" kern="1200">
                <a:solidFill>
                  <a:schemeClr val="tx1"/>
                </a:solidFill>
                <a:latin typeface="Calibri" panose="020F0502020204030204" pitchFamily="34" charset="0"/>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b="1" kern="1200">
                <a:solidFill>
                  <a:schemeClr val="tx1"/>
                </a:solidFill>
                <a:latin typeface="Calibri" panose="020F0502020204030204" pitchFamily="34" charset="0"/>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502920" marR="0" lvl="0" indent="-457200" algn="l" defTabSz="914400" rtl="0" eaLnBrk="1" fontAlgn="auto" latinLnBrk="0" hangingPunct="1">
              <a:lnSpc>
                <a:spcPct val="100000"/>
              </a:lnSpc>
              <a:spcBef>
                <a:spcPts val="1000"/>
              </a:spcBef>
              <a:spcAft>
                <a:spcPts val="1200"/>
              </a:spcAft>
              <a:buClr>
                <a:srgbClr val="000000"/>
              </a:buClr>
              <a:buSzPct val="80000"/>
              <a:buFont typeface="+mj-lt"/>
              <a:buAutoNum type="arabicPeriod"/>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Fires in the usual fire countries going beyond control</a:t>
            </a:r>
          </a:p>
          <a:p>
            <a:pPr marL="502920" marR="0" lvl="0" indent="-457200" algn="l" defTabSz="914400" rtl="0" eaLnBrk="1" fontAlgn="auto" latinLnBrk="0" hangingPunct="1">
              <a:lnSpc>
                <a:spcPct val="100000"/>
              </a:lnSpc>
              <a:spcBef>
                <a:spcPts val="1000"/>
              </a:spcBef>
              <a:spcAft>
                <a:spcPts val="1200"/>
              </a:spcAft>
              <a:buClr>
                <a:srgbClr val="000000"/>
              </a:buClr>
              <a:buSzPct val="80000"/>
              <a:buFont typeface="+mj-lt"/>
              <a:buAutoNum type="arabicPeriod"/>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Fires burning in the unusual fire countries amidst high population density, low awareness &amp; preparedness</a:t>
            </a:r>
          </a:p>
          <a:p>
            <a:pPr marL="502920" marR="0" lvl="0" indent="-457200" algn="l" defTabSz="914400" rtl="0" eaLnBrk="1" fontAlgn="auto" latinLnBrk="0" hangingPunct="1">
              <a:lnSpc>
                <a:spcPct val="100000"/>
              </a:lnSpc>
              <a:spcBef>
                <a:spcPts val="1000"/>
              </a:spcBef>
              <a:spcAft>
                <a:spcPts val="1200"/>
              </a:spcAft>
              <a:buClr>
                <a:srgbClr val="000000"/>
              </a:buClr>
              <a:buSzPct val="80000"/>
              <a:buFont typeface="+mj-lt"/>
              <a:buAutoNum type="arabicPeriod"/>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Knowledge exchange: ‘We are unique’ // physics are the same</a:t>
            </a:r>
          </a:p>
          <a:p>
            <a:pPr marL="274320" marR="0" lvl="1" indent="0" algn="l" defTabSz="914400" rtl="0" eaLnBrk="1" fontAlgn="auto" latinLnBrk="0" hangingPunct="1">
              <a:lnSpc>
                <a:spcPct val="100000"/>
              </a:lnSpc>
              <a:spcBef>
                <a:spcPts val="1000"/>
              </a:spcBef>
              <a:spcAft>
                <a:spcPts val="1200"/>
              </a:spcAft>
              <a:buClr>
                <a:srgbClr val="000000"/>
              </a:buClr>
              <a:buSzPct val="80000"/>
              <a:buFont typeface="Corbel" pitchFamily="34" charset="0"/>
              <a:buNone/>
              <a:tabLst/>
              <a:defRPr/>
            </a:pPr>
            <a:r>
              <a:rPr kumimoji="0" lang="en-US" sz="22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    Same language, just a different dialect </a:t>
            </a:r>
            <a:r>
              <a:rPr kumimoji="0" lang="en-US" sz="2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Marc Castellnou</a:t>
            </a:r>
          </a:p>
        </p:txBody>
      </p:sp>
      <p:pic>
        <p:nvPicPr>
          <p:cNvPr id="10" name="Picture 18" descr="'s Gravendeel tijdens de watersnoodramp in 1953. Foto ANP">
            <a:extLst>
              <a:ext uri="{FF2B5EF4-FFF2-40B4-BE49-F238E27FC236}">
                <a16:creationId xmlns:a16="http://schemas.microsoft.com/office/drawing/2014/main" id="{0C16097C-B9DE-4BD9-AF8C-A497C10594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961" r="3683" b="5637"/>
          <a:stretch/>
        </p:blipFill>
        <p:spPr bwMode="auto">
          <a:xfrm>
            <a:off x="142839" y="4881249"/>
            <a:ext cx="3000008" cy="18287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Enorme rookwolken gezien vanuit Eindhoven.">
            <a:extLst>
              <a:ext uri="{FF2B5EF4-FFF2-40B4-BE49-F238E27FC236}">
                <a16:creationId xmlns:a16="http://schemas.microsoft.com/office/drawing/2014/main" id="{C524B6B5-6DAF-473B-8996-7DEB1D9C65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78" t="18597" r="17782"/>
          <a:stretch/>
        </p:blipFill>
        <p:spPr bwMode="auto">
          <a:xfrm>
            <a:off x="6486060" y="4871337"/>
            <a:ext cx="2296199" cy="18315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4447DAB-641A-4CAE-A7FD-AB19E5097107}"/>
              </a:ext>
            </a:extLst>
          </p:cNvPr>
          <p:cNvPicPr>
            <a:picLocks noChangeAspect="1"/>
          </p:cNvPicPr>
          <p:nvPr/>
        </p:nvPicPr>
        <p:blipFill rotWithShape="1">
          <a:blip r:embed="rId4"/>
          <a:srcRect l="47946"/>
          <a:stretch/>
        </p:blipFill>
        <p:spPr>
          <a:xfrm>
            <a:off x="8878801" y="3519774"/>
            <a:ext cx="2868373" cy="2481412"/>
          </a:xfrm>
          <a:prstGeom prst="rect">
            <a:avLst/>
          </a:prstGeom>
        </p:spPr>
      </p:pic>
      <p:pic>
        <p:nvPicPr>
          <p:cNvPr id="14" name="Picture 13">
            <a:extLst>
              <a:ext uri="{FF2B5EF4-FFF2-40B4-BE49-F238E27FC236}">
                <a16:creationId xmlns:a16="http://schemas.microsoft.com/office/drawing/2014/main" id="{62265BD1-1C37-4552-AE19-3BE2105CEA86}"/>
              </a:ext>
            </a:extLst>
          </p:cNvPr>
          <p:cNvPicPr>
            <a:picLocks noChangeAspect="1"/>
          </p:cNvPicPr>
          <p:nvPr/>
        </p:nvPicPr>
        <p:blipFill rotWithShape="1">
          <a:blip r:embed="rId4"/>
          <a:srcRect r="54826"/>
          <a:stretch/>
        </p:blipFill>
        <p:spPr>
          <a:xfrm>
            <a:off x="8890751" y="559869"/>
            <a:ext cx="2844475" cy="2835477"/>
          </a:xfrm>
          <a:prstGeom prst="rect">
            <a:avLst/>
          </a:prstGeom>
        </p:spPr>
      </p:pic>
      <p:pic>
        <p:nvPicPr>
          <p:cNvPr id="15" name="Picture 4" descr="DWW laag Nederland FIBO serie Nummer 15 Lek linkeroever Kinderdijk molens bovenkruiers Waterland luchtfoto">
            <a:extLst>
              <a:ext uri="{FF2B5EF4-FFF2-40B4-BE49-F238E27FC236}">
                <a16:creationId xmlns:a16="http://schemas.microsoft.com/office/drawing/2014/main" id="{0671F568-87D8-45DF-85E4-8ACBCA1819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3200" y="4871337"/>
            <a:ext cx="3002507" cy="1831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49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C346F08-5FEA-46CD-AB19-4F63A4EA03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0219" y="245097"/>
            <a:ext cx="7051046" cy="396621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EDE70EB-7AB9-4331-A4BB-98E21CABF095}"/>
              </a:ext>
            </a:extLst>
          </p:cNvPr>
          <p:cNvPicPr>
            <a:picLocks noChangeAspect="1"/>
          </p:cNvPicPr>
          <p:nvPr/>
        </p:nvPicPr>
        <p:blipFill>
          <a:blip r:embed="rId3"/>
          <a:stretch>
            <a:fillRect/>
          </a:stretch>
        </p:blipFill>
        <p:spPr>
          <a:xfrm>
            <a:off x="6884186" y="4548843"/>
            <a:ext cx="5686044" cy="2130048"/>
          </a:xfrm>
          <a:prstGeom prst="rect">
            <a:avLst/>
          </a:prstGeom>
        </p:spPr>
      </p:pic>
      <p:sp>
        <p:nvSpPr>
          <p:cNvPr id="6" name="TextBox 5">
            <a:extLst>
              <a:ext uri="{FF2B5EF4-FFF2-40B4-BE49-F238E27FC236}">
                <a16:creationId xmlns:a16="http://schemas.microsoft.com/office/drawing/2014/main" id="{5C082AF7-7005-4EA0-A172-F70A7C00043C}"/>
              </a:ext>
            </a:extLst>
          </p:cNvPr>
          <p:cNvSpPr txBox="1"/>
          <p:nvPr/>
        </p:nvSpPr>
        <p:spPr>
          <a:xfrm>
            <a:off x="1344326" y="5724784"/>
            <a:ext cx="5303519" cy="954107"/>
          </a:xfrm>
          <a:prstGeom prst="rect">
            <a:avLst/>
          </a:prstGeom>
          <a:solidFill>
            <a:schemeClr val="bg1"/>
          </a:solidFill>
          <a:ln w="57150">
            <a:solidFill>
              <a:schemeClr val="accent2">
                <a:lumMod val="75000"/>
              </a:schemeClr>
            </a:solidFill>
            <a:prstDash val="sysDot"/>
          </a:ln>
        </p:spPr>
        <p:txBody>
          <a:bodyPr wrap="square" rtlCol="0">
            <a:spAutoFit/>
          </a:bodyPr>
          <a:lstStyle/>
          <a:p>
            <a:r>
              <a:rPr lang="nl-NL" sz="2800" b="1" dirty="0"/>
              <a:t>Well-</a:t>
            </a:r>
            <a:r>
              <a:rPr lang="nl-NL" sz="2800" b="1" dirty="0" err="1"/>
              <a:t>trained</a:t>
            </a:r>
            <a:r>
              <a:rPr lang="nl-NL" sz="2800" b="1" dirty="0"/>
              <a:t> </a:t>
            </a:r>
            <a:r>
              <a:rPr lang="nl-NL" sz="2800" b="1" dirty="0" err="1"/>
              <a:t>researchers</a:t>
            </a:r>
            <a:r>
              <a:rPr lang="nl-NL" sz="2800" b="1" dirty="0"/>
              <a:t> entering the job market in a few </a:t>
            </a:r>
            <a:r>
              <a:rPr lang="nl-NL" sz="2800" b="1" dirty="0" err="1"/>
              <a:t>months</a:t>
            </a:r>
            <a:r>
              <a:rPr lang="nl-NL" sz="2800" b="1" dirty="0"/>
              <a:t>!</a:t>
            </a:r>
          </a:p>
        </p:txBody>
      </p:sp>
      <p:sp>
        <p:nvSpPr>
          <p:cNvPr id="5" name="Rectangle 4">
            <a:extLst>
              <a:ext uri="{FF2B5EF4-FFF2-40B4-BE49-F238E27FC236}">
                <a16:creationId xmlns:a16="http://schemas.microsoft.com/office/drawing/2014/main" id="{0AEBF171-FCF7-4E44-8956-EF27002EC2F2}"/>
              </a:ext>
            </a:extLst>
          </p:cNvPr>
          <p:cNvSpPr/>
          <p:nvPr/>
        </p:nvSpPr>
        <p:spPr>
          <a:xfrm>
            <a:off x="210735" y="331425"/>
            <a:ext cx="4448053" cy="6004208"/>
          </a:xfrm>
          <a:prstGeom prst="rect">
            <a:avLst/>
          </a:prstGeom>
        </p:spPr>
        <p:txBody>
          <a:bodyPr wrap="square">
            <a:spAutoFit/>
          </a:bodyPr>
          <a:lstStyle/>
          <a:p>
            <a:pPr marR="0" lvl="0" algn="l" defTabSz="914400" rtl="0" eaLnBrk="1" fontAlgn="base" latinLnBrk="0" hangingPunct="1">
              <a:lnSpc>
                <a:spcPct val="100000"/>
              </a:lnSpc>
              <a:spcBef>
                <a:spcPts val="0"/>
              </a:spcBef>
              <a:spcAft>
                <a:spcPts val="1200"/>
              </a:spcAft>
              <a:buClrTx/>
              <a:buSzTx/>
              <a:tabLst/>
              <a:defRPr/>
            </a:pPr>
            <a:r>
              <a:rPr lang="en-US" sz="2400" b="1" dirty="0">
                <a:solidFill>
                  <a:srgbClr val="000000"/>
                </a:solidFill>
                <a:latin typeface="Calibri" panose="020F0502020204030204" pitchFamily="34" charset="0"/>
              </a:rPr>
              <a:t>Take home</a:t>
            </a: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900" indent="-342900" fontAlgn="base">
              <a:spcAft>
                <a:spcPts val="600"/>
              </a:spcAft>
              <a:buFont typeface="Arial" panose="020B0604020202020204" pitchFamily="34" charset="0"/>
              <a:buChar char="•"/>
              <a:defRPr/>
            </a:pPr>
            <a:r>
              <a:rPr lang="en-US" sz="2400" dirty="0">
                <a:solidFill>
                  <a:srgbClr val="000000"/>
                </a:solidFill>
                <a:latin typeface="Calibri" panose="020F0502020204030204" pitchFamily="34" charset="0"/>
              </a:rPr>
              <a:t>Cannot adapt and mitigate everything – acknowledge suffering &amp; prepare for it</a:t>
            </a:r>
          </a:p>
          <a:p>
            <a:pPr marL="342900" marR="0" lvl="0" indent="-342900" algn="l" defTabSz="914400" rtl="0" eaLnBrk="1" fontAlgn="base" latinLnBrk="0" hangingPunct="1">
              <a:lnSpc>
                <a:spcPct val="100000"/>
              </a:lnSpc>
              <a:spcBef>
                <a:spcPts val="0"/>
              </a:spcBef>
              <a:spcAft>
                <a:spcPts val="115"/>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Living with fire requires acceptance of fire, integrated approach</a:t>
            </a:r>
          </a:p>
          <a:p>
            <a:pPr marL="342900" marR="0" lvl="0" indent="-342900" algn="l" defTabSz="914400" rtl="0" eaLnBrk="1" fontAlgn="base" latinLnBrk="0" hangingPunct="1">
              <a:lnSpc>
                <a:spcPct val="100000"/>
              </a:lnSpc>
              <a:spcBef>
                <a:spcPts val="0"/>
              </a:spcBef>
              <a:spcAft>
                <a:spcPts val="115"/>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Inter- and transdisciplinary research, four axes of diversity</a:t>
            </a:r>
          </a:p>
          <a:p>
            <a:pPr marL="342900" marR="0" lvl="0" indent="-342900" algn="l" defTabSz="914400" rtl="0" eaLnBrk="1" fontAlgn="base" latinLnBrk="0" hangingPunct="1">
              <a:lnSpc>
                <a:spcPct val="100000"/>
              </a:lnSpc>
              <a:spcBef>
                <a:spcPts val="0"/>
              </a:spcBef>
              <a:spcAft>
                <a:spcPts val="115"/>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Requires new way of training</a:t>
            </a:r>
          </a:p>
          <a:p>
            <a:pPr marL="342900" marR="0" lvl="0" indent="-3429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Building upon strengths in science and practice</a:t>
            </a:r>
          </a:p>
          <a:p>
            <a:pPr marL="342900" marR="0" lvl="0" indent="-342900" algn="l" defTabSz="914400" rtl="0" eaLnBrk="1" fontAlgn="base" latinLnBrk="0" hangingPunct="1">
              <a:lnSpc>
                <a:spcPct val="100000"/>
              </a:lnSpc>
              <a:spcBef>
                <a:spcPts val="0"/>
              </a:spcBef>
              <a:spcAft>
                <a:spcPts val="115"/>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More questions than answers</a:t>
            </a:r>
          </a:p>
          <a:p>
            <a:pPr marL="342900" marR="0" lvl="0" indent="-342900" algn="l" defTabSz="914400" rtl="0" eaLnBrk="1" fontAlgn="base" latinLnBrk="0" hangingPunct="1">
              <a:lnSpc>
                <a:spcPct val="100000"/>
              </a:lnSpc>
              <a:spcBef>
                <a:spcPts val="0"/>
              </a:spcBef>
              <a:spcAft>
                <a:spcPts val="115"/>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base" latinLnBrk="0" hangingPunct="1">
              <a:lnSpc>
                <a:spcPct val="100000"/>
              </a:lnSpc>
              <a:spcBef>
                <a:spcPts val="0"/>
              </a:spcBef>
              <a:spcAft>
                <a:spcPts val="115"/>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7" name="TextBox 6">
            <a:extLst>
              <a:ext uri="{FF2B5EF4-FFF2-40B4-BE49-F238E27FC236}">
                <a16:creationId xmlns:a16="http://schemas.microsoft.com/office/drawing/2014/main" id="{869AE1CB-D529-4C87-99A6-020D818CB7B5}"/>
              </a:ext>
            </a:extLst>
          </p:cNvPr>
          <p:cNvSpPr txBox="1"/>
          <p:nvPr/>
        </p:nvSpPr>
        <p:spPr>
          <a:xfrm>
            <a:off x="6142408" y="4180022"/>
            <a:ext cx="6096000" cy="40011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115"/>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PyroLife@wur.nl        Cathelijne.Stoof@wur.nl</a:t>
            </a:r>
          </a:p>
        </p:txBody>
      </p:sp>
    </p:spTree>
    <p:extLst>
      <p:ext uri="{BB962C8B-B14F-4D97-AF65-F5344CB8AC3E}">
        <p14:creationId xmlns:p14="http://schemas.microsoft.com/office/powerpoint/2010/main" val="371836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3DF888-41F9-4845-A105-C619BB151A76}"/>
              </a:ext>
            </a:extLst>
          </p:cNvPr>
          <p:cNvSpPr/>
          <p:nvPr/>
        </p:nvSpPr>
        <p:spPr>
          <a:xfrm>
            <a:off x="201549" y="414779"/>
            <a:ext cx="8537098" cy="6309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xtBox 3">
            <a:extLst>
              <a:ext uri="{FF2B5EF4-FFF2-40B4-BE49-F238E27FC236}">
                <a16:creationId xmlns:a16="http://schemas.microsoft.com/office/drawing/2014/main" id="{FD8FDF4B-3AD8-3144-B2A5-83A03539DC72}"/>
              </a:ext>
            </a:extLst>
          </p:cNvPr>
          <p:cNvSpPr txBox="1"/>
          <p:nvPr/>
        </p:nvSpPr>
        <p:spPr>
          <a:xfrm>
            <a:off x="242542" y="238053"/>
            <a:ext cx="99101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Spinoff - Pyrogeography Master course – Wageningen University</a:t>
            </a:r>
            <a:endPar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1472F6C9-2077-234A-94CB-F41D621F5806}"/>
              </a:ext>
            </a:extLst>
          </p:cNvPr>
          <p:cNvSpPr txBox="1">
            <a:spLocks/>
          </p:cNvSpPr>
          <p:nvPr/>
        </p:nvSpPr>
        <p:spPr>
          <a:xfrm>
            <a:off x="5489009" y="3436698"/>
            <a:ext cx="8359719" cy="4013200"/>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b="1" kern="1200">
                <a:solidFill>
                  <a:schemeClr val="tx1"/>
                </a:solidFill>
                <a:latin typeface="Calibri" panose="020F0502020204030204" pitchFamily="34" charset="0"/>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b="1" kern="1200">
                <a:solidFill>
                  <a:schemeClr val="tx1"/>
                </a:solidFill>
                <a:latin typeface="Calibri" panose="020F0502020204030204" pitchFamily="34" charset="0"/>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b="1" kern="1200">
                <a:solidFill>
                  <a:schemeClr val="tx1"/>
                </a:solidFill>
                <a:latin typeface="Calibri" panose="020F0502020204030204" pitchFamily="34" charset="0"/>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b="1" kern="1200">
                <a:solidFill>
                  <a:schemeClr val="tx1"/>
                </a:solidFill>
                <a:latin typeface="Calibri" panose="020F0502020204030204" pitchFamily="34" charset="0"/>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b="1" kern="1200">
                <a:solidFill>
                  <a:schemeClr val="tx1"/>
                </a:solidFill>
                <a:latin typeface="Calibri" panose="020F0502020204030204" pitchFamily="34" charset="0"/>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marR="0" lvl="0" indent="0" algn="l" defTabSz="914400" rtl="0" eaLnBrk="1" fontAlgn="auto" latinLnBrk="0" hangingPunct="1">
              <a:lnSpc>
                <a:spcPct val="100000"/>
              </a:lnSpc>
              <a:spcBef>
                <a:spcPts val="1000"/>
              </a:spcBef>
              <a:spcAft>
                <a:spcPts val="1200"/>
              </a:spcAft>
              <a:buClr>
                <a:srgbClr val="000000"/>
              </a:buClr>
              <a:buSzPct val="80000"/>
              <a:buFont typeface="Corbel" pitchFamily="34" charset="0"/>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35 students from across the university</a:t>
            </a:r>
          </a:p>
          <a:p>
            <a:pPr marL="45720" marR="0" lvl="0" indent="0" algn="l" defTabSz="914400" rtl="0" eaLnBrk="1" fontAlgn="auto" latinLnBrk="0" hangingPunct="1">
              <a:lnSpc>
                <a:spcPct val="100000"/>
              </a:lnSpc>
              <a:spcBef>
                <a:spcPts val="1000"/>
              </a:spcBef>
              <a:spcAft>
                <a:spcPts val="1200"/>
              </a:spcAft>
              <a:buClr>
                <a:srgbClr val="000000"/>
              </a:buClr>
              <a:buSzPct val="80000"/>
              <a:buFont typeface="Corbel" pitchFamily="34" charset="0"/>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Bridging environmental &amp; social science, arts</a:t>
            </a:r>
          </a:p>
          <a:p>
            <a:pPr marL="45720" marR="0" lvl="0" indent="0" algn="l" defTabSz="914400" rtl="0" eaLnBrk="1" fontAlgn="auto" latinLnBrk="0" hangingPunct="1">
              <a:lnSpc>
                <a:spcPct val="100000"/>
              </a:lnSpc>
              <a:spcBef>
                <a:spcPts val="1000"/>
              </a:spcBef>
              <a:spcAft>
                <a:spcPts val="1200"/>
              </a:spcAft>
              <a:buClr>
                <a:srgbClr val="000000"/>
              </a:buClr>
              <a:buSzPct val="80000"/>
              <a:buFont typeface="Corbel" pitchFamily="34" charset="0"/>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Tutored by international experts in practice</a:t>
            </a:r>
          </a:p>
          <a:p>
            <a:pPr marL="45720" marR="0" lvl="0" indent="0" algn="l" defTabSz="914400" rtl="0" eaLnBrk="1" fontAlgn="auto" latinLnBrk="0" hangingPunct="1">
              <a:lnSpc>
                <a:spcPct val="100000"/>
              </a:lnSpc>
              <a:spcBef>
                <a:spcPts val="1000"/>
              </a:spcBef>
              <a:spcAft>
                <a:spcPts val="1200"/>
              </a:spcAft>
              <a:buClr>
                <a:srgbClr val="000000"/>
              </a:buClr>
              <a:buSzPct val="80000"/>
              <a:buFont typeface="Corbel" pitchFamily="34" charset="0"/>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Learning together</a:t>
            </a:r>
          </a:p>
          <a:p>
            <a:pPr marL="45720" marR="0" lvl="0" indent="0" algn="l" defTabSz="914400" rtl="0" eaLnBrk="1" fontAlgn="auto" latinLnBrk="0" hangingPunct="1">
              <a:lnSpc>
                <a:spcPct val="100000"/>
              </a:lnSpc>
              <a:spcBef>
                <a:spcPts val="0"/>
              </a:spcBef>
              <a:spcAft>
                <a:spcPts val="0"/>
              </a:spcAft>
              <a:buClr>
                <a:srgbClr val="000000"/>
              </a:buClr>
              <a:buSzPct val="80000"/>
              <a:buFont typeface="Corbel" pitchFamily="34" charset="0"/>
              <a:buNone/>
              <a:tabLst/>
              <a:defRPr/>
            </a:pPr>
            <a:r>
              <a:rPr kumimoji="0" lang="nl-NL" sz="2000" b="0" i="0" u="none" strike="noStrike" kern="1200" cap="none" spc="0" normalizeH="0" baseline="0" noProof="0" err="1">
                <a:ln>
                  <a:noFill/>
                </a:ln>
                <a:solidFill>
                  <a:srgbClr val="000000"/>
                </a:solidFill>
                <a:effectLst/>
                <a:uLnTx/>
                <a:uFillTx/>
                <a:latin typeface="Calibri" panose="020F0502020204030204" pitchFamily="34" charset="0"/>
                <a:ea typeface="+mn-ea"/>
                <a:cs typeface="+mn-cs"/>
              </a:rPr>
              <a:t>Fire’s</a:t>
            </a:r>
            <a:r>
              <a:rPr kumimoji="0" lang="nl-NL"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r>
              <a:rPr kumimoji="0" lang="nl-NL" sz="2000" b="0" i="0" u="none" strike="noStrike" kern="1200" cap="none" spc="0" normalizeH="0" baseline="0" noProof="0" err="1">
                <a:ln>
                  <a:noFill/>
                </a:ln>
                <a:solidFill>
                  <a:srgbClr val="000000"/>
                </a:solidFill>
                <a:effectLst/>
                <a:uLnTx/>
                <a:uFillTx/>
                <a:latin typeface="Calibri" panose="020F0502020204030204" pitchFamily="34" charset="0"/>
                <a:ea typeface="+mn-ea"/>
                <a:cs typeface="+mn-cs"/>
              </a:rPr>
              <a:t>journey</a:t>
            </a:r>
            <a:r>
              <a:rPr kumimoji="0" lang="nl-NL"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r>
              <a:rPr kumimoji="0" lang="nl-NL" sz="2000" b="0" i="0" u="none" strike="noStrike" kern="1200" cap="none" spc="0" normalizeH="0" baseline="0" noProof="0" err="1">
                <a:ln>
                  <a:noFill/>
                </a:ln>
                <a:solidFill>
                  <a:srgbClr val="000000"/>
                </a:solidFill>
                <a:effectLst/>
                <a:uLnTx/>
                <a:uFillTx/>
                <a:latin typeface="Calibri" panose="020F0502020204030204" pitchFamily="34" charset="0"/>
                <a:ea typeface="+mn-ea"/>
                <a:cs typeface="+mn-cs"/>
              </a:rPr>
              <a:t>through</a:t>
            </a:r>
            <a:r>
              <a:rPr kumimoji="0" lang="nl-NL"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time, </a:t>
            </a:r>
            <a:r>
              <a:rPr kumimoji="0" lang="nl-NL" sz="2000" b="0" i="0" u="none" strike="noStrike" kern="1200" cap="none" spc="0" normalizeH="0" baseline="0" noProof="0" err="1">
                <a:ln>
                  <a:noFill/>
                </a:ln>
                <a:solidFill>
                  <a:srgbClr val="000000"/>
                </a:solidFill>
                <a:effectLst/>
                <a:uLnTx/>
                <a:uFillTx/>
                <a:latin typeface="Calibri" panose="020F0502020204030204" pitchFamily="34" charset="0"/>
                <a:ea typeface="+mn-ea"/>
                <a:cs typeface="+mn-cs"/>
              </a:rPr>
              <a:t>by</a:t>
            </a:r>
            <a:r>
              <a:rPr kumimoji="0" lang="nl-NL"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Lotte Hahn, </a:t>
            </a:r>
          </a:p>
          <a:p>
            <a:pPr marL="45720" marR="0" lvl="0" indent="0" algn="l" defTabSz="914400" rtl="0" eaLnBrk="1" fontAlgn="auto" latinLnBrk="0" hangingPunct="1">
              <a:lnSpc>
                <a:spcPct val="100000"/>
              </a:lnSpc>
              <a:spcBef>
                <a:spcPts val="0"/>
              </a:spcBef>
              <a:spcAft>
                <a:spcPts val="0"/>
              </a:spcAft>
              <a:buClr>
                <a:srgbClr val="000000"/>
              </a:buClr>
              <a:buSzPct val="80000"/>
              <a:buFont typeface="Corbel" pitchFamily="34" charset="0"/>
              <a:buNone/>
              <a:tabLst/>
              <a:defRPr/>
            </a:pPr>
            <a:r>
              <a:rPr kumimoji="0" lang="nl-NL"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Jan Hooijmans, Sam Tuijtel, Ines Voelker</a:t>
            </a:r>
            <a:endPar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11" name="Picture 10">
            <a:extLst>
              <a:ext uri="{FF2B5EF4-FFF2-40B4-BE49-F238E27FC236}">
                <a16:creationId xmlns:a16="http://schemas.microsoft.com/office/drawing/2014/main" id="{70D154A6-3409-4131-9886-D6C88687ED6C}"/>
              </a:ext>
            </a:extLst>
          </p:cNvPr>
          <p:cNvPicPr>
            <a:picLocks noChangeAspect="1"/>
          </p:cNvPicPr>
          <p:nvPr/>
        </p:nvPicPr>
        <p:blipFill>
          <a:blip r:embed="rId2"/>
          <a:stretch>
            <a:fillRect/>
          </a:stretch>
        </p:blipFill>
        <p:spPr>
          <a:xfrm>
            <a:off x="7276591" y="912125"/>
            <a:ext cx="3294262" cy="2328300"/>
          </a:xfrm>
          <a:prstGeom prst="rect">
            <a:avLst/>
          </a:prstGeom>
        </p:spPr>
      </p:pic>
      <p:pic>
        <p:nvPicPr>
          <p:cNvPr id="15" name="Picture 14">
            <a:extLst>
              <a:ext uri="{FF2B5EF4-FFF2-40B4-BE49-F238E27FC236}">
                <a16:creationId xmlns:a16="http://schemas.microsoft.com/office/drawing/2014/main" id="{200E9BA2-AA9F-417B-9047-A37A146AFAC7}"/>
              </a:ext>
            </a:extLst>
          </p:cNvPr>
          <p:cNvPicPr>
            <a:picLocks noChangeAspect="1"/>
          </p:cNvPicPr>
          <p:nvPr/>
        </p:nvPicPr>
        <p:blipFill>
          <a:blip r:embed="rId3"/>
          <a:stretch>
            <a:fillRect/>
          </a:stretch>
        </p:blipFill>
        <p:spPr>
          <a:xfrm>
            <a:off x="422541" y="3417620"/>
            <a:ext cx="4911460" cy="3202327"/>
          </a:xfrm>
          <a:prstGeom prst="rect">
            <a:avLst/>
          </a:prstGeom>
        </p:spPr>
      </p:pic>
      <p:pic>
        <p:nvPicPr>
          <p:cNvPr id="19" name="Picture 18">
            <a:extLst>
              <a:ext uri="{FF2B5EF4-FFF2-40B4-BE49-F238E27FC236}">
                <a16:creationId xmlns:a16="http://schemas.microsoft.com/office/drawing/2014/main" id="{4DAA59B4-04CE-4AC7-AE69-C525FBD19F85}"/>
              </a:ext>
            </a:extLst>
          </p:cNvPr>
          <p:cNvPicPr>
            <a:picLocks noChangeAspect="1"/>
          </p:cNvPicPr>
          <p:nvPr/>
        </p:nvPicPr>
        <p:blipFill>
          <a:blip r:embed="rId4"/>
          <a:stretch>
            <a:fillRect/>
          </a:stretch>
        </p:blipFill>
        <p:spPr>
          <a:xfrm>
            <a:off x="422541" y="936610"/>
            <a:ext cx="3278888" cy="2303815"/>
          </a:xfrm>
          <a:prstGeom prst="rect">
            <a:avLst/>
          </a:prstGeom>
        </p:spPr>
      </p:pic>
      <p:pic>
        <p:nvPicPr>
          <p:cNvPr id="21" name="Picture 20">
            <a:extLst>
              <a:ext uri="{FF2B5EF4-FFF2-40B4-BE49-F238E27FC236}">
                <a16:creationId xmlns:a16="http://schemas.microsoft.com/office/drawing/2014/main" id="{2A406893-9D69-48E6-91B1-3DB95FF845F6}"/>
              </a:ext>
            </a:extLst>
          </p:cNvPr>
          <p:cNvPicPr>
            <a:picLocks noChangeAspect="1"/>
          </p:cNvPicPr>
          <p:nvPr/>
        </p:nvPicPr>
        <p:blipFill>
          <a:blip r:embed="rId5"/>
          <a:stretch>
            <a:fillRect/>
          </a:stretch>
        </p:blipFill>
        <p:spPr>
          <a:xfrm>
            <a:off x="3830537" y="936610"/>
            <a:ext cx="3316945" cy="2296853"/>
          </a:xfrm>
          <a:prstGeom prst="rect">
            <a:avLst/>
          </a:prstGeom>
        </p:spPr>
      </p:pic>
    </p:spTree>
    <p:extLst>
      <p:ext uri="{BB962C8B-B14F-4D97-AF65-F5344CB8AC3E}">
        <p14:creationId xmlns:p14="http://schemas.microsoft.com/office/powerpoint/2010/main" val="637803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1AE3162-7565-4B2F-B8C2-34D0FD35F1AB}"/>
              </a:ext>
            </a:extLst>
          </p:cNvPr>
          <p:cNvSpPr>
            <a:spLocks noGrp="1"/>
          </p:cNvSpPr>
          <p:nvPr>
            <p:ph type="title"/>
          </p:nvPr>
        </p:nvSpPr>
        <p:spPr>
          <a:xfrm>
            <a:off x="1875559" y="-1"/>
            <a:ext cx="8396201" cy="1198605"/>
          </a:xfrm>
        </p:spPr>
        <p:txBody>
          <a:bodyPr>
            <a:normAutofit/>
          </a:bodyPr>
          <a:lstStyle/>
          <a:p>
            <a:r>
              <a:rPr lang="nl-NL" dirty="0" err="1"/>
              <a:t>Zooming</a:t>
            </a:r>
            <a:r>
              <a:rPr lang="nl-NL" dirty="0"/>
              <a:t> in on The Netherlands</a:t>
            </a:r>
            <a:endParaRPr lang="en-BE" dirty="0">
              <a:highlight>
                <a:srgbClr val="FFFF00"/>
              </a:highlight>
            </a:endParaRPr>
          </a:p>
        </p:txBody>
      </p:sp>
      <p:sp>
        <p:nvSpPr>
          <p:cNvPr id="11" name="Content Placeholder 10">
            <a:extLst>
              <a:ext uri="{FF2B5EF4-FFF2-40B4-BE49-F238E27FC236}">
                <a16:creationId xmlns:a16="http://schemas.microsoft.com/office/drawing/2014/main" id="{17809C34-ED8A-4729-9593-1CBC3F57B9F5}"/>
              </a:ext>
            </a:extLst>
          </p:cNvPr>
          <p:cNvSpPr>
            <a:spLocks noGrp="1"/>
          </p:cNvSpPr>
          <p:nvPr>
            <p:ph idx="1"/>
          </p:nvPr>
        </p:nvSpPr>
        <p:spPr>
          <a:xfrm>
            <a:off x="1091473" y="4086107"/>
            <a:ext cx="8396201" cy="3089223"/>
          </a:xfrm>
        </p:spPr>
        <p:txBody>
          <a:bodyPr>
            <a:normAutofit/>
          </a:bodyPr>
          <a:lstStyle/>
          <a:p>
            <a:pPr algn="l"/>
            <a:endParaRPr lang="en-US" dirty="0"/>
          </a:p>
          <a:p>
            <a:pPr algn="l"/>
            <a:r>
              <a:rPr lang="nl-NL" dirty="0"/>
              <a:t>Highs and </a:t>
            </a:r>
            <a:r>
              <a:rPr lang="nl-NL" dirty="0" err="1"/>
              <a:t>lows</a:t>
            </a:r>
            <a:r>
              <a:rPr lang="nl-NL" dirty="0"/>
              <a:t>, </a:t>
            </a:r>
            <a:r>
              <a:rPr lang="nl-NL" dirty="0" err="1"/>
              <a:t>some</a:t>
            </a:r>
            <a:r>
              <a:rPr lang="nl-NL" dirty="0"/>
              <a:t> </a:t>
            </a:r>
            <a:r>
              <a:rPr lang="nl-NL" dirty="0" err="1"/>
              <a:t>years</a:t>
            </a:r>
            <a:r>
              <a:rPr lang="nl-NL" dirty="0"/>
              <a:t> </a:t>
            </a:r>
            <a:r>
              <a:rPr lang="nl-NL" dirty="0" err="1"/>
              <a:t>jump</a:t>
            </a:r>
            <a:r>
              <a:rPr lang="nl-NL" dirty="0"/>
              <a:t> out</a:t>
            </a:r>
          </a:p>
          <a:p>
            <a:pPr algn="l"/>
            <a:r>
              <a:rPr lang="nl-NL" dirty="0" err="1"/>
              <a:t>Analyzing</a:t>
            </a:r>
            <a:r>
              <a:rPr lang="nl-NL" dirty="0"/>
              <a:t> </a:t>
            </a:r>
            <a:r>
              <a:rPr lang="nl-NL" dirty="0" err="1"/>
              <a:t>patterns</a:t>
            </a:r>
            <a:r>
              <a:rPr lang="nl-NL" dirty="0"/>
              <a:t>, trends 1922-1945</a:t>
            </a:r>
          </a:p>
          <a:p>
            <a:pPr algn="l"/>
            <a:r>
              <a:rPr lang="nl-NL" dirty="0"/>
              <a:t>Data </a:t>
            </a:r>
            <a:r>
              <a:rPr lang="nl-NL" dirty="0" err="1"/>
              <a:t>collection</a:t>
            </a:r>
            <a:r>
              <a:rPr lang="nl-NL" dirty="0"/>
              <a:t> </a:t>
            </a:r>
            <a:r>
              <a:rPr lang="nl-NL" dirty="0" err="1"/>
              <a:t>ended</a:t>
            </a:r>
            <a:r>
              <a:rPr lang="nl-NL" dirty="0"/>
              <a:t> in 1994</a:t>
            </a:r>
          </a:p>
          <a:p>
            <a:pPr algn="l"/>
            <a:r>
              <a:rPr lang="nl-NL" dirty="0"/>
              <a:t>2002: Bosbrandverordening </a:t>
            </a:r>
            <a:r>
              <a:rPr lang="nl-NL" dirty="0" err="1"/>
              <a:t>terminated</a:t>
            </a:r>
            <a:endParaRPr lang="nl-NL" dirty="0"/>
          </a:p>
        </p:txBody>
      </p:sp>
      <p:sp>
        <p:nvSpPr>
          <p:cNvPr id="3" name="Slide Number Placeholder 2">
            <a:extLst>
              <a:ext uri="{FF2B5EF4-FFF2-40B4-BE49-F238E27FC236}">
                <a16:creationId xmlns:a16="http://schemas.microsoft.com/office/drawing/2014/main" id="{E86DFF7B-03C8-4A3F-A235-AA4537166F5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75C64-7BB7-4AA6-B2F6-3F47AAD9BBEE}" type="slidenum">
              <a:rPr kumimoji="0" lang="en-BE" sz="1200" b="0" i="0" u="none" strike="noStrike" kern="1200" cap="none" spc="0" normalizeH="0" baseline="0" noProof="0">
                <a:ln>
                  <a:noFill/>
                </a:ln>
                <a:solidFill>
                  <a:srgbClr val="24306E"/>
                </a:solidFill>
                <a:effectLst/>
                <a:uLnTx/>
                <a:uFillTx/>
                <a:latin typeface="MADE TOMMY" panose="0200080300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BE" sz="1200" b="0" i="0" u="none" strike="noStrike" kern="1200" cap="none" spc="0" normalizeH="0" baseline="0" noProof="0">
              <a:ln>
                <a:noFill/>
              </a:ln>
              <a:solidFill>
                <a:srgbClr val="24306E"/>
              </a:solidFill>
              <a:effectLst/>
              <a:uLnTx/>
              <a:uFillTx/>
              <a:latin typeface="MADE TOMMY" panose="02000803000000020004" pitchFamily="50" charset="0"/>
              <a:ea typeface="+mn-ea"/>
              <a:cs typeface="+mn-cs"/>
            </a:endParaRPr>
          </a:p>
        </p:txBody>
      </p:sp>
      <p:sp>
        <p:nvSpPr>
          <p:cNvPr id="9" name="TextBox 8">
            <a:extLst>
              <a:ext uri="{FF2B5EF4-FFF2-40B4-BE49-F238E27FC236}">
                <a16:creationId xmlns:a16="http://schemas.microsoft.com/office/drawing/2014/main" id="{E8ADEDCB-B8B6-4500-9D26-0AB78C096414}"/>
              </a:ext>
            </a:extLst>
          </p:cNvPr>
          <p:cNvSpPr txBox="1"/>
          <p:nvPr/>
        </p:nvSpPr>
        <p:spPr>
          <a:xfrm>
            <a:off x="8733603" y="6021964"/>
            <a:ext cx="1957256" cy="830997"/>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err="1">
                <a:ln>
                  <a:noFill/>
                </a:ln>
                <a:solidFill>
                  <a:srgbClr val="4472C4"/>
                </a:solidFill>
                <a:effectLst/>
                <a:uLnTx/>
                <a:uFillTx/>
                <a:latin typeface="Calibri" panose="020F0502020204030204"/>
                <a:ea typeface="+mn-ea"/>
                <a:cs typeface="+mn-cs"/>
              </a:rPr>
              <a:t>With</a:t>
            </a:r>
            <a:r>
              <a:rPr kumimoji="0" lang="nl-NL" sz="1600" b="0"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nl-NL" sz="1600" b="0" i="0" u="none" strike="noStrike" kern="1200" cap="none" spc="0" normalizeH="0" baseline="0" noProof="0" dirty="0" err="1">
                <a:ln>
                  <a:noFill/>
                </a:ln>
                <a:solidFill>
                  <a:srgbClr val="4472C4"/>
                </a:solidFill>
                <a:effectLst/>
                <a:uLnTx/>
                <a:uFillTx/>
                <a:latin typeface="Calibri" panose="020F0502020204030204"/>
                <a:ea typeface="+mn-ea"/>
                <a:cs typeface="+mn-cs"/>
              </a:rPr>
              <a:t>thanks</a:t>
            </a:r>
            <a:r>
              <a:rPr kumimoji="0" lang="nl-NL" sz="1600" b="0"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nl-NL" sz="1600" b="0" i="0" u="none" strike="noStrike" kern="1200" cap="none" spc="0" normalizeH="0" baseline="0" noProof="0" dirty="0" err="1">
                <a:ln>
                  <a:noFill/>
                </a:ln>
                <a:solidFill>
                  <a:srgbClr val="4472C4"/>
                </a:solidFill>
                <a:effectLst/>
                <a:uLnTx/>
                <a:uFillTx/>
                <a:latin typeface="Calibri" panose="020F0502020204030204"/>
                <a:ea typeface="+mn-ea"/>
                <a:cs typeface="+mn-cs"/>
              </a:rPr>
              <a:t>to</a:t>
            </a:r>
            <a:r>
              <a:rPr kumimoji="0" lang="nl-NL" sz="1600" b="0" i="0" u="none" strike="noStrike" kern="1200" cap="none" spc="0" normalizeH="0" baseline="0" noProof="0" dirty="0">
                <a:ln>
                  <a:noFill/>
                </a:ln>
                <a:solidFill>
                  <a:srgbClr val="4472C4"/>
                </a:solidFill>
                <a:effectLst/>
                <a:uLnTx/>
                <a:uFillTx/>
                <a:latin typeface="Calibri" panose="020F0502020204030204"/>
                <a:ea typeface="+mn-ea"/>
                <a:cs typeface="+mn-cs"/>
              </a:rPr>
              <a:t> WUR </a:t>
            </a:r>
            <a:r>
              <a:rPr kumimoji="0" lang="nl-NL" sz="1600" b="0" i="0" u="none" strike="noStrike" kern="1200" cap="none" spc="0" normalizeH="0" baseline="0" noProof="0" dirty="0" err="1">
                <a:ln>
                  <a:noFill/>
                </a:ln>
                <a:solidFill>
                  <a:srgbClr val="4472C4"/>
                </a:solidFill>
                <a:effectLst/>
                <a:uLnTx/>
                <a:uFillTx/>
                <a:latin typeface="Calibri" panose="020F0502020204030204"/>
                <a:ea typeface="+mn-ea"/>
                <a:cs typeface="+mn-cs"/>
              </a:rPr>
              <a:t>library</a:t>
            </a:r>
            <a:r>
              <a:rPr kumimoji="0" lang="nl-NL" sz="1600" b="0" i="0" u="none" strike="noStrike" kern="1200" cap="none" spc="0" normalizeH="0" baseline="0" noProof="0" dirty="0">
                <a:ln>
                  <a:noFill/>
                </a:ln>
                <a:solidFill>
                  <a:srgbClr val="4472C4"/>
                </a:solidFill>
                <a:effectLst/>
                <a:uLnTx/>
                <a:uFillTx/>
                <a:latin typeface="Calibri" panose="020F0502020204030204"/>
                <a:ea typeface="+mn-ea"/>
                <a:cs typeface="+mn-cs"/>
              </a:rPr>
              <a:t>, Probos, Phoebe Thomas </a:t>
            </a:r>
          </a:p>
        </p:txBody>
      </p:sp>
      <p:pic>
        <p:nvPicPr>
          <p:cNvPr id="13" name="Picture 12">
            <a:extLst>
              <a:ext uri="{FF2B5EF4-FFF2-40B4-BE49-F238E27FC236}">
                <a16:creationId xmlns:a16="http://schemas.microsoft.com/office/drawing/2014/main" id="{C7ED6BB2-40BA-443C-AEB4-2D93C492A7F6}"/>
              </a:ext>
            </a:extLst>
          </p:cNvPr>
          <p:cNvPicPr>
            <a:picLocks noChangeAspect="1"/>
          </p:cNvPicPr>
          <p:nvPr/>
        </p:nvPicPr>
        <p:blipFill rotWithShape="1">
          <a:blip r:embed="rId2"/>
          <a:srcRect r="71152"/>
          <a:stretch/>
        </p:blipFill>
        <p:spPr>
          <a:xfrm>
            <a:off x="10138713" y="222671"/>
            <a:ext cx="867893" cy="796140"/>
          </a:xfrm>
          <a:prstGeom prst="rect">
            <a:avLst/>
          </a:prstGeom>
        </p:spPr>
      </p:pic>
      <p:pic>
        <p:nvPicPr>
          <p:cNvPr id="14" name="Picture 13" descr="A picture containing dark&#10;&#10;Description automatically generated">
            <a:extLst>
              <a:ext uri="{FF2B5EF4-FFF2-40B4-BE49-F238E27FC236}">
                <a16:creationId xmlns:a16="http://schemas.microsoft.com/office/drawing/2014/main" id="{FE3A643B-3729-4659-8924-E5714B387A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6606" y="108461"/>
            <a:ext cx="881079" cy="1017734"/>
          </a:xfrm>
          <a:prstGeom prst="rect">
            <a:avLst/>
          </a:prstGeom>
        </p:spPr>
      </p:pic>
      <p:pic>
        <p:nvPicPr>
          <p:cNvPr id="12" name="Picture 11">
            <a:extLst>
              <a:ext uri="{FF2B5EF4-FFF2-40B4-BE49-F238E27FC236}">
                <a16:creationId xmlns:a16="http://schemas.microsoft.com/office/drawing/2014/main" id="{583368A1-D440-4DFA-BEFA-94C0812A1202}"/>
              </a:ext>
            </a:extLst>
          </p:cNvPr>
          <p:cNvPicPr>
            <a:picLocks noChangeAspect="1"/>
          </p:cNvPicPr>
          <p:nvPr/>
        </p:nvPicPr>
        <p:blipFill>
          <a:blip r:embed="rId4"/>
          <a:stretch>
            <a:fillRect/>
          </a:stretch>
        </p:blipFill>
        <p:spPr>
          <a:xfrm>
            <a:off x="1036949" y="1227281"/>
            <a:ext cx="9837055" cy="3217211"/>
          </a:xfrm>
          <a:prstGeom prst="rect">
            <a:avLst/>
          </a:prstGeom>
        </p:spPr>
      </p:pic>
    </p:spTree>
    <p:extLst>
      <p:ext uri="{BB962C8B-B14F-4D97-AF65-F5344CB8AC3E}">
        <p14:creationId xmlns:p14="http://schemas.microsoft.com/office/powerpoint/2010/main" val="253687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1AE3162-7565-4B2F-B8C2-34D0FD35F1AB}"/>
              </a:ext>
            </a:extLst>
          </p:cNvPr>
          <p:cNvSpPr>
            <a:spLocks noGrp="1"/>
          </p:cNvSpPr>
          <p:nvPr>
            <p:ph type="title"/>
          </p:nvPr>
        </p:nvSpPr>
        <p:spPr/>
        <p:txBody>
          <a:bodyPr>
            <a:normAutofit/>
          </a:bodyPr>
          <a:lstStyle/>
          <a:p>
            <a:r>
              <a:rPr lang="nl-NL" dirty="0"/>
              <a:t>But </a:t>
            </a:r>
            <a:r>
              <a:rPr lang="nl-NL" dirty="0" err="1"/>
              <a:t>fire</a:t>
            </a:r>
            <a:r>
              <a:rPr lang="nl-NL" dirty="0"/>
              <a:t> does </a:t>
            </a:r>
            <a:r>
              <a:rPr lang="nl-NL" dirty="0" err="1"/>
              <a:t>not</a:t>
            </a:r>
            <a:r>
              <a:rPr lang="nl-NL" dirty="0"/>
              <a:t> </a:t>
            </a:r>
            <a:r>
              <a:rPr lang="nl-NL" dirty="0" err="1"/>
              <a:t>disappear</a:t>
            </a:r>
            <a:endParaRPr lang="en-BE" dirty="0"/>
          </a:p>
        </p:txBody>
      </p:sp>
      <p:sp>
        <p:nvSpPr>
          <p:cNvPr id="11" name="Content Placeholder 10">
            <a:extLst>
              <a:ext uri="{FF2B5EF4-FFF2-40B4-BE49-F238E27FC236}">
                <a16:creationId xmlns:a16="http://schemas.microsoft.com/office/drawing/2014/main" id="{17809C34-ED8A-4729-9593-1CBC3F57B9F5}"/>
              </a:ext>
            </a:extLst>
          </p:cNvPr>
          <p:cNvSpPr>
            <a:spLocks noGrp="1"/>
          </p:cNvSpPr>
          <p:nvPr>
            <p:ph idx="1"/>
          </p:nvPr>
        </p:nvSpPr>
        <p:spPr>
          <a:xfrm>
            <a:off x="1078187" y="5405702"/>
            <a:ext cx="8075239" cy="1343837"/>
          </a:xfrm>
        </p:spPr>
        <p:txBody>
          <a:bodyPr>
            <a:normAutofit fontScale="85000" lnSpcReduction="20000"/>
          </a:bodyPr>
          <a:lstStyle/>
          <a:p>
            <a:pPr marL="0" indent="0">
              <a:buNone/>
            </a:pPr>
            <a:endParaRPr lang="nl-NL" dirty="0"/>
          </a:p>
          <a:p>
            <a:r>
              <a:rPr lang="nl-NL" dirty="0"/>
              <a:t>How </a:t>
            </a:r>
            <a:r>
              <a:rPr lang="nl-NL" dirty="0" err="1"/>
              <a:t>often</a:t>
            </a:r>
            <a:r>
              <a:rPr lang="nl-NL" dirty="0"/>
              <a:t> does </a:t>
            </a:r>
            <a:r>
              <a:rPr lang="nl-NL" dirty="0" err="1"/>
              <a:t>it</a:t>
            </a:r>
            <a:r>
              <a:rPr lang="nl-NL" dirty="0"/>
              <a:t> </a:t>
            </a:r>
            <a:r>
              <a:rPr lang="nl-NL" dirty="0" err="1"/>
              <a:t>burn</a:t>
            </a:r>
            <a:r>
              <a:rPr lang="nl-NL" dirty="0"/>
              <a:t>? </a:t>
            </a:r>
            <a:r>
              <a:rPr lang="nl-NL" dirty="0" err="1"/>
              <a:t>Where</a:t>
            </a:r>
            <a:r>
              <a:rPr lang="nl-NL" dirty="0"/>
              <a:t>? </a:t>
            </a:r>
            <a:r>
              <a:rPr lang="nl-NL" dirty="0" err="1"/>
              <a:t>Why</a:t>
            </a:r>
            <a:r>
              <a:rPr lang="nl-NL" dirty="0"/>
              <a:t>?</a:t>
            </a:r>
          </a:p>
          <a:p>
            <a:r>
              <a:rPr lang="nl-NL" dirty="0"/>
              <a:t>Effect of </a:t>
            </a:r>
            <a:r>
              <a:rPr lang="nl-NL" dirty="0" err="1"/>
              <a:t>climate</a:t>
            </a:r>
            <a:r>
              <a:rPr lang="nl-NL" dirty="0"/>
              <a:t> change? </a:t>
            </a:r>
            <a:r>
              <a:rPr lang="nl-NL" dirty="0" err="1"/>
              <a:t>What</a:t>
            </a:r>
            <a:r>
              <a:rPr lang="nl-NL" dirty="0"/>
              <a:t> is </a:t>
            </a:r>
            <a:r>
              <a:rPr lang="nl-NL" dirty="0" err="1"/>
              <a:t>good</a:t>
            </a:r>
            <a:r>
              <a:rPr lang="nl-NL" dirty="0"/>
              <a:t> prevention?</a:t>
            </a:r>
          </a:p>
          <a:p>
            <a:r>
              <a:rPr lang="nl-NL" dirty="0" err="1"/>
              <a:t>You’re</a:t>
            </a:r>
            <a:r>
              <a:rPr lang="nl-NL" dirty="0"/>
              <a:t> </a:t>
            </a:r>
            <a:r>
              <a:rPr lang="nl-NL" dirty="0" err="1"/>
              <a:t>nowhere</a:t>
            </a:r>
            <a:r>
              <a:rPr lang="nl-NL" dirty="0"/>
              <a:t> without data</a:t>
            </a:r>
            <a:endParaRPr lang="en-BE" dirty="0"/>
          </a:p>
        </p:txBody>
      </p:sp>
      <p:sp>
        <p:nvSpPr>
          <p:cNvPr id="3" name="Slide Number Placeholder 2">
            <a:extLst>
              <a:ext uri="{FF2B5EF4-FFF2-40B4-BE49-F238E27FC236}">
                <a16:creationId xmlns:a16="http://schemas.microsoft.com/office/drawing/2014/main" id="{E86DFF7B-03C8-4A3F-A235-AA4537166F5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75C64-7BB7-4AA6-B2F6-3F47AAD9BBEE}" type="slidenum">
              <a:rPr kumimoji="0" lang="en-BE" sz="1200" b="0" i="0" u="none" strike="noStrike" kern="1200" cap="none" spc="0" normalizeH="0" baseline="0" noProof="0">
                <a:ln>
                  <a:noFill/>
                </a:ln>
                <a:solidFill>
                  <a:srgbClr val="24306E"/>
                </a:solidFill>
                <a:effectLst/>
                <a:uLnTx/>
                <a:uFillTx/>
                <a:latin typeface="MADE TOMMY" panose="0200080300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BE" sz="1200" b="0" i="0" u="none" strike="noStrike" kern="1200" cap="none" spc="0" normalizeH="0" baseline="0" noProof="0">
              <a:ln>
                <a:noFill/>
              </a:ln>
              <a:solidFill>
                <a:srgbClr val="24306E"/>
              </a:solidFill>
              <a:effectLst/>
              <a:uLnTx/>
              <a:uFillTx/>
              <a:latin typeface="MADE TOMMY" panose="02000803000000020004" pitchFamily="50" charset="0"/>
              <a:ea typeface="+mn-ea"/>
              <a:cs typeface="+mn-cs"/>
            </a:endParaRPr>
          </a:p>
        </p:txBody>
      </p:sp>
      <p:pic>
        <p:nvPicPr>
          <p:cNvPr id="15" name="Picture 2" descr="Luchtfoto van de brand bij het ecoduct over de A12, ter hoogte van Woudenberg tussen Maarsbergen en Veenendaal.">
            <a:extLst>
              <a:ext uri="{FF2B5EF4-FFF2-40B4-BE49-F238E27FC236}">
                <a16:creationId xmlns:a16="http://schemas.microsoft.com/office/drawing/2014/main" id="{EE2B31E7-4897-4287-BE5D-9A770054E83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163" b="9497"/>
          <a:stretch/>
        </p:blipFill>
        <p:spPr bwMode="auto">
          <a:xfrm>
            <a:off x="12873891" y="3852692"/>
            <a:ext cx="1922555" cy="20330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ote paniek op de boulevard van Scheveningen nadat het vreugdevuur op het strand een zeer grote vonkenregen veroorzaakte die alles om zich heen in de brand stak.">
            <a:extLst>
              <a:ext uri="{FF2B5EF4-FFF2-40B4-BE49-F238E27FC236}">
                <a16:creationId xmlns:a16="http://schemas.microsoft.com/office/drawing/2014/main" id="{82BF250E-D206-4C7C-948A-46B4F6CAC5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48270" y="1709537"/>
            <a:ext cx="2824986" cy="188468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2643CBDA-CE96-45F6-AE16-8DEA5FAC013D}"/>
              </a:ext>
            </a:extLst>
          </p:cNvPr>
          <p:cNvSpPr/>
          <p:nvPr/>
        </p:nvSpPr>
        <p:spPr>
          <a:xfrm>
            <a:off x="14622493" y="3321202"/>
            <a:ext cx="1117614"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charset="0"/>
                <a:ea typeface="+mn-ea"/>
                <a:cs typeface="+mn-cs"/>
              </a:rPr>
              <a:t>#Scheveningen</a:t>
            </a:r>
            <a:endParaRPr kumimoji="0" lang="nl-NL"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328AB37-6C5B-4ACC-83D8-91113E0C5E9B}"/>
              </a:ext>
            </a:extLst>
          </p:cNvPr>
          <p:cNvSpPr/>
          <p:nvPr/>
        </p:nvSpPr>
        <p:spPr>
          <a:xfrm>
            <a:off x="13776461" y="5608769"/>
            <a:ext cx="1101584" cy="300082"/>
          </a:xfrm>
          <a:prstGeom prst="rect">
            <a:avLst/>
          </a:prstGeom>
        </p:spPr>
        <p:txBody>
          <a:bodyPr wrap="non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GB" altLang="en-US" sz="1350" b="0" i="0" u="none" strike="noStrike" kern="1200" cap="none" spc="0" normalizeH="0" baseline="0" noProof="0" dirty="0" err="1">
                <a:ln>
                  <a:noFill/>
                </a:ln>
                <a:solidFill>
                  <a:prstClr val="white"/>
                </a:solidFill>
                <a:effectLst/>
                <a:uLnTx/>
                <a:uFillTx/>
                <a:latin typeface="Calibri"/>
                <a:ea typeface="ＭＳ Ｐゴシック" pitchFamily="-112" charset="-128"/>
                <a:cs typeface="+mn-cs"/>
              </a:rPr>
              <a:t>Woudenberg</a:t>
            </a:r>
            <a:endParaRPr kumimoji="0" lang="en-GB" sz="1350" b="0" i="0" u="none" strike="noStrike" kern="1200" cap="none" spc="0" normalizeH="0" baseline="0" noProof="0" dirty="0">
              <a:ln>
                <a:noFill/>
              </a:ln>
              <a:solidFill>
                <a:prstClr val="white"/>
              </a:solidFill>
              <a:effectLst/>
              <a:uLnTx/>
              <a:uFillTx/>
              <a:latin typeface="Calibri" pitchFamily="34" charset="0"/>
              <a:ea typeface="+mn-ea"/>
              <a:cs typeface="+mn-cs"/>
            </a:endParaRPr>
          </a:p>
        </p:txBody>
      </p:sp>
      <p:pic>
        <p:nvPicPr>
          <p:cNvPr id="23" name="Picture 22">
            <a:extLst>
              <a:ext uri="{FF2B5EF4-FFF2-40B4-BE49-F238E27FC236}">
                <a16:creationId xmlns:a16="http://schemas.microsoft.com/office/drawing/2014/main" id="{2166FE91-67A9-4C6A-966F-5C90002AD31A}"/>
              </a:ext>
            </a:extLst>
          </p:cNvPr>
          <p:cNvPicPr>
            <a:picLocks noChangeAspect="1"/>
          </p:cNvPicPr>
          <p:nvPr/>
        </p:nvPicPr>
        <p:blipFill rotWithShape="1">
          <a:blip r:embed="rId4"/>
          <a:srcRect r="71152"/>
          <a:stretch/>
        </p:blipFill>
        <p:spPr>
          <a:xfrm>
            <a:off x="10138713" y="222671"/>
            <a:ext cx="867893" cy="796140"/>
          </a:xfrm>
          <a:prstGeom prst="rect">
            <a:avLst/>
          </a:prstGeom>
        </p:spPr>
      </p:pic>
      <p:pic>
        <p:nvPicPr>
          <p:cNvPr id="24" name="Picture 23" descr="A picture containing dark&#10;&#10;Description automatically generated">
            <a:extLst>
              <a:ext uri="{FF2B5EF4-FFF2-40B4-BE49-F238E27FC236}">
                <a16:creationId xmlns:a16="http://schemas.microsoft.com/office/drawing/2014/main" id="{7E4DAD7B-C525-41E7-BD49-B1D2925ADD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6606" y="108461"/>
            <a:ext cx="881079" cy="1017734"/>
          </a:xfrm>
          <a:prstGeom prst="rect">
            <a:avLst/>
          </a:prstGeom>
        </p:spPr>
      </p:pic>
      <p:pic>
        <p:nvPicPr>
          <p:cNvPr id="2" name="Picture 1">
            <a:extLst>
              <a:ext uri="{FF2B5EF4-FFF2-40B4-BE49-F238E27FC236}">
                <a16:creationId xmlns:a16="http://schemas.microsoft.com/office/drawing/2014/main" id="{571B09C2-A9C0-45A4-9C56-C7935E89555D}"/>
              </a:ext>
            </a:extLst>
          </p:cNvPr>
          <p:cNvPicPr>
            <a:picLocks noChangeAspect="1"/>
          </p:cNvPicPr>
          <p:nvPr/>
        </p:nvPicPr>
        <p:blipFill>
          <a:blip r:embed="rId6"/>
          <a:stretch>
            <a:fillRect/>
          </a:stretch>
        </p:blipFill>
        <p:spPr>
          <a:xfrm>
            <a:off x="1078187" y="1099281"/>
            <a:ext cx="8827812" cy="4443842"/>
          </a:xfrm>
          <a:prstGeom prst="rect">
            <a:avLst/>
          </a:prstGeom>
        </p:spPr>
      </p:pic>
    </p:spTree>
    <p:extLst>
      <p:ext uri="{BB962C8B-B14F-4D97-AF65-F5344CB8AC3E}">
        <p14:creationId xmlns:p14="http://schemas.microsoft.com/office/powerpoint/2010/main" val="2689402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1AE3162-7565-4B2F-B8C2-34D0FD35F1AB}"/>
              </a:ext>
            </a:extLst>
          </p:cNvPr>
          <p:cNvSpPr>
            <a:spLocks noGrp="1"/>
          </p:cNvSpPr>
          <p:nvPr>
            <p:ph type="title"/>
          </p:nvPr>
        </p:nvSpPr>
        <p:spPr/>
        <p:txBody>
          <a:bodyPr>
            <a:normAutofit/>
          </a:bodyPr>
          <a:lstStyle/>
          <a:p>
            <a:r>
              <a:rPr lang="nl-NL" dirty="0"/>
              <a:t>2017-now</a:t>
            </a:r>
            <a:endParaRPr lang="en-BE" dirty="0"/>
          </a:p>
        </p:txBody>
      </p:sp>
      <p:sp>
        <p:nvSpPr>
          <p:cNvPr id="3" name="Slide Number Placeholder 2">
            <a:extLst>
              <a:ext uri="{FF2B5EF4-FFF2-40B4-BE49-F238E27FC236}">
                <a16:creationId xmlns:a16="http://schemas.microsoft.com/office/drawing/2014/main" id="{E86DFF7B-03C8-4A3F-A235-AA4537166F5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75C64-7BB7-4AA6-B2F6-3F47AAD9BBEE}" type="slidenum">
              <a:rPr kumimoji="0" lang="en-BE" sz="1200" b="0" i="0" u="none" strike="noStrike" kern="1200" cap="none" spc="0" normalizeH="0" baseline="0" noProof="0">
                <a:ln>
                  <a:noFill/>
                </a:ln>
                <a:solidFill>
                  <a:srgbClr val="24306E"/>
                </a:solidFill>
                <a:effectLst/>
                <a:uLnTx/>
                <a:uFillTx/>
                <a:latin typeface="MADE TOMMY" panose="0200080300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BE" sz="1200" b="0" i="0" u="none" strike="noStrike" kern="1200" cap="none" spc="0" normalizeH="0" baseline="0" noProof="0">
              <a:ln>
                <a:noFill/>
              </a:ln>
              <a:solidFill>
                <a:srgbClr val="24306E"/>
              </a:solidFill>
              <a:effectLst/>
              <a:uLnTx/>
              <a:uFillTx/>
              <a:latin typeface="MADE TOMMY" panose="02000803000000020004" pitchFamily="50" charset="0"/>
              <a:ea typeface="+mn-ea"/>
              <a:cs typeface="+mn-cs"/>
            </a:endParaRPr>
          </a:p>
        </p:txBody>
      </p:sp>
      <p:pic>
        <p:nvPicPr>
          <p:cNvPr id="7" name="Picture 6">
            <a:extLst>
              <a:ext uri="{FF2B5EF4-FFF2-40B4-BE49-F238E27FC236}">
                <a16:creationId xmlns:a16="http://schemas.microsoft.com/office/drawing/2014/main" id="{2491C78A-CDF9-4CE3-91B3-68BF3CB425D9}"/>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568" t="15187"/>
          <a:stretch/>
        </p:blipFill>
        <p:spPr>
          <a:xfrm>
            <a:off x="2438952" y="1131460"/>
            <a:ext cx="7769335" cy="4312892"/>
          </a:xfrm>
          <a:prstGeom prst="rect">
            <a:avLst/>
          </a:prstGeom>
        </p:spPr>
      </p:pic>
      <p:sp>
        <p:nvSpPr>
          <p:cNvPr id="9" name="Content Placeholder 10">
            <a:extLst>
              <a:ext uri="{FF2B5EF4-FFF2-40B4-BE49-F238E27FC236}">
                <a16:creationId xmlns:a16="http://schemas.microsoft.com/office/drawing/2014/main" id="{C5371B33-9D41-4E59-9CA3-B78DE27A9E5E}"/>
              </a:ext>
            </a:extLst>
          </p:cNvPr>
          <p:cNvSpPr>
            <a:spLocks noGrp="1"/>
          </p:cNvSpPr>
          <p:nvPr>
            <p:ph idx="1"/>
          </p:nvPr>
        </p:nvSpPr>
        <p:spPr>
          <a:xfrm>
            <a:off x="2286001" y="5591176"/>
            <a:ext cx="8075239" cy="1003305"/>
          </a:xfrm>
        </p:spPr>
        <p:txBody>
          <a:bodyPr>
            <a:normAutofit lnSpcReduction="10000"/>
          </a:bodyPr>
          <a:lstStyle/>
          <a:p>
            <a:pPr marL="0" indent="0">
              <a:buNone/>
            </a:pPr>
            <a:r>
              <a:rPr lang="nl-NL" sz="2000" dirty="0" err="1"/>
              <a:t>Informal</a:t>
            </a:r>
            <a:r>
              <a:rPr lang="nl-NL" sz="2000" dirty="0"/>
              <a:t> </a:t>
            </a:r>
            <a:r>
              <a:rPr lang="nl-NL" sz="2000" dirty="0" err="1"/>
              <a:t>collaboration</a:t>
            </a:r>
            <a:r>
              <a:rPr lang="nl-NL" sz="2000" dirty="0"/>
              <a:t> NIPV-WUR (Kok &amp; Stoof); data </a:t>
            </a:r>
            <a:r>
              <a:rPr lang="nl-NL" sz="2000" dirty="0" err="1"/>
              <a:t>used</a:t>
            </a:r>
            <a:r>
              <a:rPr lang="nl-NL" sz="2000" dirty="0"/>
              <a:t> </a:t>
            </a:r>
            <a:r>
              <a:rPr lang="nl-NL" sz="2000" dirty="0" err="1"/>
              <a:t>to</a:t>
            </a:r>
            <a:r>
              <a:rPr lang="nl-NL" sz="2000" dirty="0"/>
              <a:t> </a:t>
            </a:r>
            <a:r>
              <a:rPr lang="nl-NL" sz="2000" dirty="0" err="1"/>
              <a:t>answer</a:t>
            </a:r>
            <a:r>
              <a:rPr lang="nl-NL" sz="2000" dirty="0"/>
              <a:t> </a:t>
            </a:r>
            <a:r>
              <a:rPr lang="nl-NL" sz="2000" dirty="0" err="1"/>
              <a:t>parliamentary</a:t>
            </a:r>
            <a:r>
              <a:rPr lang="nl-NL" sz="2000" dirty="0"/>
              <a:t> </a:t>
            </a:r>
            <a:r>
              <a:rPr lang="nl-NL" sz="2000" dirty="0" err="1"/>
              <a:t>questions</a:t>
            </a:r>
            <a:r>
              <a:rPr lang="nl-NL" sz="2000" dirty="0"/>
              <a:t>, but data </a:t>
            </a:r>
            <a:r>
              <a:rPr lang="nl-NL" sz="2000" dirty="0" err="1"/>
              <a:t>collection</a:t>
            </a:r>
            <a:r>
              <a:rPr lang="nl-NL" sz="2000" dirty="0"/>
              <a:t> </a:t>
            </a:r>
            <a:r>
              <a:rPr lang="nl-NL" sz="2000" dirty="0" err="1"/>
              <a:t>not</a:t>
            </a:r>
            <a:r>
              <a:rPr lang="nl-NL" sz="2000" dirty="0"/>
              <a:t> </a:t>
            </a:r>
            <a:r>
              <a:rPr lang="nl-NL" sz="2000" dirty="0" err="1"/>
              <a:t>secured</a:t>
            </a:r>
            <a:endParaRPr lang="nl-NL" sz="2000" dirty="0"/>
          </a:p>
          <a:p>
            <a:pPr marL="0" indent="0">
              <a:buNone/>
            </a:pPr>
            <a:r>
              <a:rPr lang="nl-NL" sz="2000" dirty="0"/>
              <a:t>Landscape </a:t>
            </a:r>
            <a:r>
              <a:rPr lang="nl-NL" sz="2000" dirty="0" err="1"/>
              <a:t>fires</a:t>
            </a:r>
            <a:r>
              <a:rPr lang="nl-NL" sz="2000" dirty="0"/>
              <a:t> </a:t>
            </a:r>
            <a:r>
              <a:rPr lang="nl-NL" sz="2000" dirty="0" err="1"/>
              <a:t>concentrated</a:t>
            </a:r>
            <a:r>
              <a:rPr lang="nl-NL" sz="2000" dirty="0"/>
              <a:t> on high </a:t>
            </a:r>
            <a:r>
              <a:rPr lang="nl-NL" sz="2000" dirty="0" err="1"/>
              <a:t>sandy</a:t>
            </a:r>
            <a:r>
              <a:rPr lang="nl-NL" sz="2000" dirty="0"/>
              <a:t> </a:t>
            </a:r>
            <a:r>
              <a:rPr lang="nl-NL" sz="2000" dirty="0" err="1"/>
              <a:t>soils</a:t>
            </a:r>
            <a:endParaRPr lang="en-BE" sz="2000" dirty="0"/>
          </a:p>
        </p:txBody>
      </p:sp>
      <p:sp>
        <p:nvSpPr>
          <p:cNvPr id="8" name="Rectangle 7">
            <a:extLst>
              <a:ext uri="{FF2B5EF4-FFF2-40B4-BE49-F238E27FC236}">
                <a16:creationId xmlns:a16="http://schemas.microsoft.com/office/drawing/2014/main" id="{635DC01D-49A6-4F06-A687-DD249933193A}"/>
              </a:ext>
            </a:extLst>
          </p:cNvPr>
          <p:cNvSpPr/>
          <p:nvPr/>
        </p:nvSpPr>
        <p:spPr>
          <a:xfrm>
            <a:off x="8878390" y="6193418"/>
            <a:ext cx="1685077" cy="584775"/>
          </a:xfrm>
          <a:prstGeom prst="rect">
            <a:avLst/>
          </a:prstGeom>
          <a:solidFill>
            <a:schemeClr val="bg1"/>
          </a:solid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Stoof &amp; Kok, 2018</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EFFIS report 2019</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CDF383B4-6B95-40D4-A1EF-02FCB3EAA005}"/>
              </a:ext>
            </a:extLst>
          </p:cNvPr>
          <p:cNvPicPr>
            <a:picLocks noChangeAspect="1"/>
          </p:cNvPicPr>
          <p:nvPr/>
        </p:nvPicPr>
        <p:blipFill rotWithShape="1">
          <a:blip r:embed="rId3"/>
          <a:srcRect r="71152"/>
          <a:stretch/>
        </p:blipFill>
        <p:spPr>
          <a:xfrm>
            <a:off x="10138713" y="222671"/>
            <a:ext cx="867893" cy="796140"/>
          </a:xfrm>
          <a:prstGeom prst="rect">
            <a:avLst/>
          </a:prstGeom>
        </p:spPr>
      </p:pic>
      <p:pic>
        <p:nvPicPr>
          <p:cNvPr id="15" name="Picture 14" descr="A picture containing dark&#10;&#10;Description automatically generated">
            <a:extLst>
              <a:ext uri="{FF2B5EF4-FFF2-40B4-BE49-F238E27FC236}">
                <a16:creationId xmlns:a16="http://schemas.microsoft.com/office/drawing/2014/main" id="{7EF55473-3CDC-4336-A402-932B3A4948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6606" y="108461"/>
            <a:ext cx="881079" cy="1017734"/>
          </a:xfrm>
          <a:prstGeom prst="rect">
            <a:avLst/>
          </a:prstGeom>
        </p:spPr>
      </p:pic>
    </p:spTree>
    <p:extLst>
      <p:ext uri="{BB962C8B-B14F-4D97-AF65-F5344CB8AC3E}">
        <p14:creationId xmlns:p14="http://schemas.microsoft.com/office/powerpoint/2010/main" val="2794663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1AE3162-7565-4B2F-B8C2-34D0FD35F1AB}"/>
              </a:ext>
            </a:extLst>
          </p:cNvPr>
          <p:cNvSpPr>
            <a:spLocks noGrp="1"/>
          </p:cNvSpPr>
          <p:nvPr>
            <p:ph type="title"/>
          </p:nvPr>
        </p:nvSpPr>
        <p:spPr/>
        <p:txBody>
          <a:bodyPr>
            <a:normAutofit/>
          </a:bodyPr>
          <a:lstStyle/>
          <a:p>
            <a:r>
              <a:rPr lang="nl-NL" dirty="0"/>
              <a:t>2017-now</a:t>
            </a:r>
            <a:endParaRPr lang="en-BE" dirty="0"/>
          </a:p>
        </p:txBody>
      </p:sp>
      <p:sp>
        <p:nvSpPr>
          <p:cNvPr id="11" name="Content Placeholder 10">
            <a:extLst>
              <a:ext uri="{FF2B5EF4-FFF2-40B4-BE49-F238E27FC236}">
                <a16:creationId xmlns:a16="http://schemas.microsoft.com/office/drawing/2014/main" id="{17809C34-ED8A-4729-9593-1CBC3F57B9F5}"/>
              </a:ext>
            </a:extLst>
          </p:cNvPr>
          <p:cNvSpPr>
            <a:spLocks noGrp="1"/>
          </p:cNvSpPr>
          <p:nvPr>
            <p:ph idx="1"/>
          </p:nvPr>
        </p:nvSpPr>
        <p:spPr>
          <a:xfrm>
            <a:off x="1159497" y="3314700"/>
            <a:ext cx="9159711" cy="3354802"/>
          </a:xfrm>
        </p:spPr>
        <p:txBody>
          <a:bodyPr>
            <a:normAutofit lnSpcReduction="10000"/>
          </a:bodyPr>
          <a:lstStyle/>
          <a:p>
            <a:endParaRPr lang="en-US" dirty="0"/>
          </a:p>
          <a:p>
            <a:r>
              <a:rPr lang="nl-NL" dirty="0"/>
              <a:t>200-1000 </a:t>
            </a:r>
            <a:r>
              <a:rPr lang="nl-NL" dirty="0" err="1"/>
              <a:t>fires</a:t>
            </a:r>
            <a:r>
              <a:rPr lang="nl-NL" dirty="0"/>
              <a:t>/</a:t>
            </a:r>
            <a:r>
              <a:rPr lang="nl-NL" dirty="0" err="1"/>
              <a:t>year</a:t>
            </a:r>
            <a:r>
              <a:rPr lang="nl-NL" dirty="0"/>
              <a:t>, 50-1100 hectare</a:t>
            </a:r>
          </a:p>
          <a:p>
            <a:pPr lvl="1"/>
            <a:r>
              <a:rPr lang="nl-NL" dirty="0"/>
              <a:t>3 orders of magnitude </a:t>
            </a:r>
            <a:r>
              <a:rPr lang="nl-NL" dirty="0" err="1"/>
              <a:t>higher</a:t>
            </a:r>
            <a:r>
              <a:rPr lang="nl-NL" dirty="0"/>
              <a:t> </a:t>
            </a:r>
            <a:r>
              <a:rPr lang="nl-NL" dirty="0" err="1"/>
              <a:t>than</a:t>
            </a:r>
            <a:r>
              <a:rPr lang="nl-NL" dirty="0"/>
              <a:t> </a:t>
            </a:r>
            <a:r>
              <a:rPr lang="nl-NL" dirty="0" err="1"/>
              <a:t>satellite</a:t>
            </a:r>
            <a:r>
              <a:rPr lang="nl-NL" dirty="0"/>
              <a:t> </a:t>
            </a:r>
            <a:r>
              <a:rPr lang="nl-NL" dirty="0" err="1"/>
              <a:t>estimates</a:t>
            </a:r>
            <a:endParaRPr lang="nl-NL" dirty="0"/>
          </a:p>
          <a:p>
            <a:r>
              <a:rPr lang="nl-NL" dirty="0" err="1"/>
              <a:t>Mostly</a:t>
            </a:r>
            <a:r>
              <a:rPr lang="nl-NL" dirty="0"/>
              <a:t> in Spring (2018, 2022: </a:t>
            </a:r>
            <a:r>
              <a:rPr lang="nl-NL" dirty="0" err="1"/>
              <a:t>also</a:t>
            </a:r>
            <a:r>
              <a:rPr lang="nl-NL" dirty="0"/>
              <a:t> Summer)</a:t>
            </a:r>
          </a:p>
          <a:p>
            <a:r>
              <a:rPr lang="nl-NL" dirty="0"/>
              <a:t>17% on </a:t>
            </a:r>
            <a:r>
              <a:rPr lang="nl-NL" dirty="0" err="1"/>
              <a:t>Sunday</a:t>
            </a:r>
            <a:r>
              <a:rPr lang="nl-NL" dirty="0"/>
              <a:t> </a:t>
            </a:r>
            <a:r>
              <a:rPr lang="nl-NL" sz="1800" dirty="0"/>
              <a:t>(14% </a:t>
            </a:r>
            <a:r>
              <a:rPr lang="nl-NL" sz="1800" dirty="0" err="1"/>
              <a:t>average</a:t>
            </a:r>
            <a:r>
              <a:rPr lang="nl-NL" sz="1800" dirty="0"/>
              <a:t>)</a:t>
            </a:r>
            <a:endParaRPr lang="nl-NL" dirty="0"/>
          </a:p>
          <a:p>
            <a:r>
              <a:rPr lang="nl-NL" dirty="0"/>
              <a:t>90% </a:t>
            </a:r>
            <a:r>
              <a:rPr lang="nl-NL" dirty="0" err="1"/>
              <a:t>very</a:t>
            </a:r>
            <a:r>
              <a:rPr lang="nl-NL" dirty="0"/>
              <a:t> small, &lt; 1 hectare</a:t>
            </a:r>
          </a:p>
          <a:p>
            <a:r>
              <a:rPr lang="nl-NL" dirty="0" err="1"/>
              <a:t>Heathland</a:t>
            </a:r>
            <a:r>
              <a:rPr lang="nl-NL" dirty="0"/>
              <a:t> &gt; </a:t>
            </a:r>
            <a:r>
              <a:rPr lang="nl-NL" dirty="0" err="1"/>
              <a:t>forest</a:t>
            </a:r>
            <a:endParaRPr lang="nl-NL" dirty="0"/>
          </a:p>
          <a:p>
            <a:r>
              <a:rPr lang="nl-NL" dirty="0" err="1"/>
              <a:t>Caused</a:t>
            </a:r>
            <a:r>
              <a:rPr lang="nl-NL" dirty="0"/>
              <a:t> </a:t>
            </a:r>
            <a:r>
              <a:rPr lang="nl-NL" dirty="0" err="1"/>
              <a:t>by</a:t>
            </a:r>
            <a:r>
              <a:rPr lang="nl-NL" dirty="0"/>
              <a:t> </a:t>
            </a:r>
            <a:r>
              <a:rPr lang="nl-NL" dirty="0" err="1"/>
              <a:t>people</a:t>
            </a:r>
            <a:r>
              <a:rPr lang="nl-NL" dirty="0"/>
              <a:t>, few official </a:t>
            </a:r>
            <a:r>
              <a:rPr lang="nl-NL" dirty="0" err="1"/>
              <a:t>investigations</a:t>
            </a:r>
            <a:endParaRPr lang="nl-NL" dirty="0"/>
          </a:p>
          <a:p>
            <a:pPr marL="0" indent="0">
              <a:buNone/>
            </a:pPr>
            <a:endParaRPr lang="en-BE" dirty="0"/>
          </a:p>
        </p:txBody>
      </p:sp>
      <p:sp>
        <p:nvSpPr>
          <p:cNvPr id="3" name="Slide Number Placeholder 2">
            <a:extLst>
              <a:ext uri="{FF2B5EF4-FFF2-40B4-BE49-F238E27FC236}">
                <a16:creationId xmlns:a16="http://schemas.microsoft.com/office/drawing/2014/main" id="{E86DFF7B-03C8-4A3F-A235-AA4537166F5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75C64-7BB7-4AA6-B2F6-3F47AAD9BBEE}" type="slidenum">
              <a:rPr kumimoji="0" lang="en-BE" sz="1200" b="0" i="0" u="none" strike="noStrike" kern="1200" cap="none" spc="0" normalizeH="0" baseline="0" noProof="0">
                <a:ln>
                  <a:noFill/>
                </a:ln>
                <a:solidFill>
                  <a:srgbClr val="24306E"/>
                </a:solidFill>
                <a:effectLst/>
                <a:uLnTx/>
                <a:uFillTx/>
                <a:latin typeface="MADE TOMMY" panose="0200080300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BE" sz="1200" b="0" i="0" u="none" strike="noStrike" kern="1200" cap="none" spc="0" normalizeH="0" baseline="0" noProof="0">
              <a:ln>
                <a:noFill/>
              </a:ln>
              <a:solidFill>
                <a:srgbClr val="24306E"/>
              </a:solidFill>
              <a:effectLst/>
              <a:uLnTx/>
              <a:uFillTx/>
              <a:latin typeface="MADE TOMMY" panose="02000803000000020004" pitchFamily="50" charset="0"/>
              <a:ea typeface="+mn-ea"/>
              <a:cs typeface="+mn-cs"/>
            </a:endParaRPr>
          </a:p>
        </p:txBody>
      </p:sp>
      <p:pic>
        <p:nvPicPr>
          <p:cNvPr id="7" name="Picture 6">
            <a:extLst>
              <a:ext uri="{FF2B5EF4-FFF2-40B4-BE49-F238E27FC236}">
                <a16:creationId xmlns:a16="http://schemas.microsoft.com/office/drawing/2014/main" id="{66ADC11A-5BF2-4FAB-87DE-1B47E59AC4ED}"/>
              </a:ext>
            </a:extLst>
          </p:cNvPr>
          <p:cNvPicPr/>
          <p:nvPr/>
        </p:nvPicPr>
        <p:blipFill rotWithShape="1">
          <a:blip r:embed="rId2"/>
          <a:srcRect b="69509"/>
          <a:stretch/>
        </p:blipFill>
        <p:spPr>
          <a:xfrm>
            <a:off x="1102745" y="1084801"/>
            <a:ext cx="10996065" cy="2506813"/>
          </a:xfrm>
          <a:prstGeom prst="rect">
            <a:avLst/>
          </a:prstGeom>
        </p:spPr>
      </p:pic>
      <p:sp>
        <p:nvSpPr>
          <p:cNvPr id="8" name="Rectangle 7">
            <a:extLst>
              <a:ext uri="{FF2B5EF4-FFF2-40B4-BE49-F238E27FC236}">
                <a16:creationId xmlns:a16="http://schemas.microsoft.com/office/drawing/2014/main" id="{9E0F0223-F6A9-49E5-A819-57A0794312F6}"/>
              </a:ext>
            </a:extLst>
          </p:cNvPr>
          <p:cNvSpPr/>
          <p:nvPr/>
        </p:nvSpPr>
        <p:spPr>
          <a:xfrm>
            <a:off x="8836078" y="6410984"/>
            <a:ext cx="1725152" cy="338554"/>
          </a:xfrm>
          <a:prstGeom prst="rect">
            <a:avLst/>
          </a:prstGeom>
          <a:solidFill>
            <a:schemeClr val="bg1"/>
          </a:solid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Stoof et al, in prep</a:t>
            </a:r>
          </a:p>
        </p:txBody>
      </p:sp>
      <p:sp>
        <p:nvSpPr>
          <p:cNvPr id="13" name="Rectangle 12">
            <a:extLst>
              <a:ext uri="{FF2B5EF4-FFF2-40B4-BE49-F238E27FC236}">
                <a16:creationId xmlns:a16="http://schemas.microsoft.com/office/drawing/2014/main" id="{5E4546E9-A9E4-4C56-A39B-3269CB91F463}"/>
              </a:ext>
            </a:extLst>
          </p:cNvPr>
          <p:cNvSpPr/>
          <p:nvPr/>
        </p:nvSpPr>
        <p:spPr>
          <a:xfrm>
            <a:off x="9464510" y="3791154"/>
            <a:ext cx="2337849" cy="1323439"/>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0000"/>
                </a:solidFill>
                <a:effectLst/>
                <a:uLnTx/>
                <a:uFillTx/>
                <a:latin typeface="Calibri" panose="020F0502020204030204" pitchFamily="34" charset="0"/>
                <a:ea typeface="+mn-ea"/>
                <a:cs typeface="+mn-cs"/>
              </a:rPr>
              <a:t>We count *all* wildfires, regardless of size, duration, resources deployed</a:t>
            </a:r>
            <a:endParaRPr kumimoji="0" lang="en-GB" sz="2000" b="0" i="0" u="none" strike="noStrike" kern="1200" cap="none" spc="0" normalizeH="0" baseline="0" noProof="0" dirty="0">
              <a:ln>
                <a:noFill/>
              </a:ln>
              <a:solidFill>
                <a:srgbClr val="FF0000"/>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8780948D-F3A0-49A9-B6F5-C4CBAE84DFBA}"/>
              </a:ext>
            </a:extLst>
          </p:cNvPr>
          <p:cNvPicPr>
            <a:picLocks noChangeAspect="1"/>
          </p:cNvPicPr>
          <p:nvPr/>
        </p:nvPicPr>
        <p:blipFill rotWithShape="1">
          <a:blip r:embed="rId3"/>
          <a:srcRect r="71152"/>
          <a:stretch/>
        </p:blipFill>
        <p:spPr>
          <a:xfrm>
            <a:off x="10138713" y="222671"/>
            <a:ext cx="867893" cy="796140"/>
          </a:xfrm>
          <a:prstGeom prst="rect">
            <a:avLst/>
          </a:prstGeom>
        </p:spPr>
      </p:pic>
      <p:pic>
        <p:nvPicPr>
          <p:cNvPr id="15" name="Picture 14" descr="A picture containing dark&#10;&#10;Description automatically generated">
            <a:extLst>
              <a:ext uri="{FF2B5EF4-FFF2-40B4-BE49-F238E27FC236}">
                <a16:creationId xmlns:a16="http://schemas.microsoft.com/office/drawing/2014/main" id="{72492B1B-BD52-4ECB-BF15-4A56449D54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6606" y="108461"/>
            <a:ext cx="881079" cy="1017734"/>
          </a:xfrm>
          <a:prstGeom prst="rect">
            <a:avLst/>
          </a:prstGeom>
        </p:spPr>
      </p:pic>
    </p:spTree>
    <p:extLst>
      <p:ext uri="{BB962C8B-B14F-4D97-AF65-F5344CB8AC3E}">
        <p14:creationId xmlns:p14="http://schemas.microsoft.com/office/powerpoint/2010/main" val="830266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fotoos\april 2015\P1210674.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4441" t="13018" r="-173" b="6407"/>
          <a:stretch/>
        </p:blipFill>
        <p:spPr bwMode="auto">
          <a:xfrm>
            <a:off x="0" y="-17874"/>
            <a:ext cx="12192000" cy="6922333"/>
          </a:xfrm>
          <a:prstGeom prst="rect">
            <a:avLst/>
          </a:prstGeom>
          <a:solidFill>
            <a:schemeClr val="bg1">
              <a:alpha val="50000"/>
            </a:schemeClr>
          </a:solidFill>
        </p:spPr>
      </p:pic>
      <p:sp>
        <p:nvSpPr>
          <p:cNvPr id="4" name="Title 1"/>
          <p:cNvSpPr txBox="1">
            <a:spLocks/>
          </p:cNvSpPr>
          <p:nvPr/>
        </p:nvSpPr>
        <p:spPr>
          <a:xfrm>
            <a:off x="433633" y="278411"/>
            <a:ext cx="9350447" cy="841216"/>
          </a:xfrm>
          <a:prstGeom prst="rect">
            <a:avLst/>
          </a:prstGeom>
          <a:ln>
            <a:noFill/>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4400" b="0" i="0" u="none" strike="noStrike" kern="0" cap="none" spc="0" normalizeH="0" baseline="0" noProof="0" dirty="0">
                <a:ln>
                  <a:noFill/>
                </a:ln>
                <a:solidFill>
                  <a:prstClr val="white"/>
                </a:solidFill>
                <a:effectLst/>
                <a:uLnTx/>
                <a:uFillTx/>
                <a:latin typeface="Calibri" panose="020F0502020204030204" pitchFamily="34" charset="0"/>
                <a:ea typeface="+mj-ea"/>
                <a:cs typeface="+mj-cs"/>
              </a:rPr>
              <a:t>Key challenges for NW Europe</a:t>
            </a:r>
          </a:p>
        </p:txBody>
      </p:sp>
      <p:sp>
        <p:nvSpPr>
          <p:cNvPr id="2" name="Rectangle 1"/>
          <p:cNvSpPr/>
          <p:nvPr/>
        </p:nvSpPr>
        <p:spPr>
          <a:xfrm>
            <a:off x="509049" y="1140372"/>
            <a:ext cx="11029360" cy="6284028"/>
          </a:xfrm>
          <a:prstGeom prst="rect">
            <a:avLst/>
          </a:prstGeom>
        </p:spPr>
        <p:txBody>
          <a:bodyPr wrap="square">
            <a:spAutoFit/>
          </a:bodyPr>
          <a:lstStyle/>
          <a:p>
            <a:pPr marL="285750" marR="0" lvl="0" indent="-285750" algn="just"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lang="en-GB" sz="2400" dirty="0">
                <a:solidFill>
                  <a:prstClr val="white"/>
                </a:solidFill>
                <a:latin typeface="Arial" panose="020B0604020202020204" pitchFamily="34" charset="0"/>
                <a:cs typeface="Arial" panose="020B0604020202020204" pitchFamily="34" charset="0"/>
              </a:rPr>
              <a:t>a LOT has happened the last 10 years – NL examples:</a:t>
            </a:r>
          </a:p>
          <a:p>
            <a:pPr marL="742950" lvl="1" indent="-285750" algn="just" defTabSz="457200">
              <a:lnSpc>
                <a:spcPct val="130000"/>
              </a:lnSpc>
              <a:buFont typeface="Arial" panose="020B0604020202020204" pitchFamily="34" charset="0"/>
              <a:buChar char="•"/>
              <a:defRPr/>
            </a:pPr>
            <a:r>
              <a:rPr lang="en-GB" sz="2400" dirty="0" err="1">
                <a:solidFill>
                  <a:prstClr val="white"/>
                </a:solidFill>
                <a:latin typeface="Arial" panose="020B0604020202020204" pitchFamily="34" charset="0"/>
                <a:cs typeface="Arial" panose="020B0604020202020204" pitchFamily="34" charset="0"/>
              </a:rPr>
              <a:t>Landelijke</a:t>
            </a:r>
            <a:r>
              <a:rPr lang="en-GB" sz="2400" dirty="0">
                <a:solidFill>
                  <a:prstClr val="white"/>
                </a:solidFill>
                <a:latin typeface="Arial" panose="020B0604020202020204" pitchFamily="34" charset="0"/>
                <a:cs typeface="Arial" panose="020B0604020202020204" pitchFamily="34" charset="0"/>
              </a:rPr>
              <a:t> </a:t>
            </a:r>
            <a:r>
              <a:rPr lang="en-GB" sz="2400" dirty="0" err="1">
                <a:solidFill>
                  <a:prstClr val="white"/>
                </a:solidFill>
                <a:latin typeface="Arial" panose="020B0604020202020204" pitchFamily="34" charset="0"/>
                <a:cs typeface="Arial" panose="020B0604020202020204" pitchFamily="34" charset="0"/>
              </a:rPr>
              <a:t>vakgroep</a:t>
            </a:r>
            <a:r>
              <a:rPr lang="en-GB" sz="2400" dirty="0">
                <a:solidFill>
                  <a:prstClr val="white"/>
                </a:solidFill>
                <a:latin typeface="Arial" panose="020B0604020202020204" pitchFamily="34" charset="0"/>
                <a:cs typeface="Arial" panose="020B0604020202020204" pitchFamily="34" charset="0"/>
              </a:rPr>
              <a:t> ministry LNV</a:t>
            </a:r>
          </a:p>
          <a:p>
            <a:pPr marL="742950" lvl="1" indent="-285750" algn="just" defTabSz="457200">
              <a:lnSpc>
                <a:spcPct val="130000"/>
              </a:lnSpc>
              <a:buFont typeface="Arial" panose="020B0604020202020204" pitchFamily="34" charset="0"/>
              <a:buChar char="•"/>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Importance of topic boosted in National Safety Analysis</a:t>
            </a:r>
          </a:p>
          <a:p>
            <a:pPr marL="285750" marR="0" lvl="0" indent="-285750" algn="just"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Fire absent in planning, design and education</a:t>
            </a:r>
          </a:p>
          <a:p>
            <a:pPr marL="285750" marR="0" lvl="0" indent="-285750" algn="just"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Problem ownership is unclear </a:t>
            </a:r>
          </a:p>
          <a:p>
            <a:pPr marL="742950" marR="0" lvl="1" indent="-285750" algn="just"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Which DG, ministry, government level is responsible?</a:t>
            </a:r>
          </a:p>
          <a:p>
            <a:pPr marL="285750" marR="0" lvl="0" indent="-285750" algn="just"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Enthusiasm but resistance to knowledge</a:t>
            </a:r>
          </a:p>
          <a:p>
            <a:pPr marL="742950" marR="0" lvl="1" indent="-285750" algn="just"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Reinventing the wheel, ill-informed projects</a:t>
            </a:r>
          </a:p>
          <a:p>
            <a:pPr marL="285750" marR="0" lvl="0" indent="-285750" algn="just"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Belief that all fire is bad, can be suppressed, can be solved with a bicycle path, fire service will rescue us</a:t>
            </a:r>
          </a:p>
          <a:p>
            <a:pPr marL="285750" marR="0" lvl="0" indent="-285750" algn="just"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lang="en-GB" sz="2400" dirty="0">
                <a:solidFill>
                  <a:prstClr val="white"/>
                </a:solidFill>
                <a:latin typeface="Arial" panose="020B0604020202020204" pitchFamily="34" charset="0"/>
                <a:cs typeface="Arial" panose="020B0604020202020204" pitchFamily="34" charset="0"/>
              </a:rPr>
              <a:t>Focus on the fires we’re having now, not on what it about to come</a:t>
            </a:r>
            <a:endPar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just"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742950" marR="0" lvl="1" indent="-285750" algn="just"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24C44541-D42F-49D8-A200-780A74D2770D}"/>
              </a:ext>
            </a:extLst>
          </p:cNvPr>
          <p:cNvPicPr>
            <a:picLocks noChangeAspect="1"/>
          </p:cNvPicPr>
          <p:nvPr/>
        </p:nvPicPr>
        <p:blipFill rotWithShape="1">
          <a:blip r:embed="rId4"/>
          <a:srcRect r="71152"/>
          <a:stretch/>
        </p:blipFill>
        <p:spPr>
          <a:xfrm>
            <a:off x="10138713" y="222671"/>
            <a:ext cx="867893" cy="796140"/>
          </a:xfrm>
          <a:prstGeom prst="rect">
            <a:avLst/>
          </a:prstGeom>
        </p:spPr>
      </p:pic>
      <p:pic>
        <p:nvPicPr>
          <p:cNvPr id="6" name="Picture 5" descr="A picture containing dark&#10;&#10;Description automatically generated">
            <a:extLst>
              <a:ext uri="{FF2B5EF4-FFF2-40B4-BE49-F238E27FC236}">
                <a16:creationId xmlns:a16="http://schemas.microsoft.com/office/drawing/2014/main" id="{4AC17EE1-7CAA-4D27-B10B-0E0E65FB46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6606" y="108461"/>
            <a:ext cx="881079" cy="1017734"/>
          </a:xfrm>
          <a:prstGeom prst="rect">
            <a:avLst/>
          </a:prstGeom>
        </p:spPr>
      </p:pic>
    </p:spTree>
    <p:extLst>
      <p:ext uri="{BB962C8B-B14F-4D97-AF65-F5344CB8AC3E}">
        <p14:creationId xmlns:p14="http://schemas.microsoft.com/office/powerpoint/2010/main" val="3455833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nature, mountain&#10;&#10;Description automatically generated">
            <a:extLst>
              <a:ext uri="{FF2B5EF4-FFF2-40B4-BE49-F238E27FC236}">
                <a16:creationId xmlns:a16="http://schemas.microsoft.com/office/drawing/2014/main" id="{CEBFDFC9-8B28-4096-A453-A8AA2986C8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r="-102"/>
          <a:stretch/>
        </p:blipFill>
        <p:spPr>
          <a:xfrm>
            <a:off x="0" y="-68890"/>
            <a:ext cx="12198472" cy="8124094"/>
          </a:xfrm>
          <a:prstGeom prst="rect">
            <a:avLst/>
          </a:prstGeom>
        </p:spPr>
      </p:pic>
      <p:sp>
        <p:nvSpPr>
          <p:cNvPr id="4" name="Title 1"/>
          <p:cNvSpPr txBox="1">
            <a:spLocks/>
          </p:cNvSpPr>
          <p:nvPr/>
        </p:nvSpPr>
        <p:spPr>
          <a:xfrm>
            <a:off x="565608" y="278411"/>
            <a:ext cx="8266696" cy="841216"/>
          </a:xfrm>
          <a:prstGeom prst="rect">
            <a:avLst/>
          </a:prstGeom>
          <a:ln>
            <a:noFill/>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4400" b="0" i="0" u="none" strike="noStrike" kern="0" cap="none" spc="0" normalizeH="0" baseline="0" noProof="0" dirty="0">
                <a:ln>
                  <a:noFill/>
                </a:ln>
                <a:solidFill>
                  <a:prstClr val="white"/>
                </a:solidFill>
                <a:effectLst/>
                <a:uLnTx/>
                <a:uFillTx/>
                <a:latin typeface="Calibri" panose="020F0502020204030204" pitchFamily="34" charset="0"/>
                <a:ea typeface="+mj-ea"/>
                <a:cs typeface="+mj-cs"/>
              </a:rPr>
              <a:t>Knowledge exchange</a:t>
            </a:r>
          </a:p>
        </p:txBody>
      </p:sp>
      <p:sp>
        <p:nvSpPr>
          <p:cNvPr id="2" name="Rectangle 1"/>
          <p:cNvSpPr/>
          <p:nvPr/>
        </p:nvSpPr>
        <p:spPr>
          <a:xfrm>
            <a:off x="565608" y="1036504"/>
            <a:ext cx="10019265" cy="4503156"/>
          </a:xfrm>
          <a:prstGeom prst="rect">
            <a:avLst/>
          </a:prstGeom>
        </p:spPr>
        <p:txBody>
          <a:bodyPr wrap="square">
            <a:spAutoFit/>
          </a:bodyPr>
          <a:lstStyle/>
          <a:p>
            <a:pPr marL="285750" marR="0" lvl="0" indent="-285750" algn="just"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Strong need for knowledge exchange</a:t>
            </a:r>
          </a:p>
          <a:p>
            <a:pPr marL="285750" marR="0" lvl="0" indent="-285750" algn="just"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Wildland fire is very different from structural fire (urban fire)</a:t>
            </a:r>
          </a:p>
          <a:p>
            <a:pPr marL="285750" marR="0" lvl="0" indent="-285750" algn="just"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GB" sz="2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Deurnese Peel </a:t>
            </a: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fire 2020 recommendations:</a:t>
            </a:r>
          </a:p>
          <a:p>
            <a:pPr marL="742950" marR="0" lvl="1" indent="-285750" algn="just"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Innovate fire management</a:t>
            </a:r>
          </a:p>
          <a:p>
            <a:pPr marL="742950" marR="0" lvl="1" indent="-285750" algn="just"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Integrated approach</a:t>
            </a:r>
          </a:p>
          <a:p>
            <a:pPr marL="742950" marR="0" lvl="1" indent="-285750" algn="just"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Involve residents, better communication</a:t>
            </a:r>
          </a:p>
          <a:p>
            <a:pPr marL="742950" marR="0" lvl="1" indent="-285750" algn="just"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Based on international best practices</a:t>
            </a:r>
          </a:p>
          <a:p>
            <a:pPr marL="285750" marR="0" lvl="0" indent="-285750" algn="just"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Learn from others, and from our own past</a:t>
            </a:r>
          </a:p>
          <a:p>
            <a:pPr marL="285750" marR="0" lvl="0" indent="-285750" algn="just"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just"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endParaRPr kumimoji="0" lang="en-GB" sz="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FAF6CD57-1116-47E8-B8EC-EFD4B8D26B3F}"/>
              </a:ext>
            </a:extLst>
          </p:cNvPr>
          <p:cNvPicPr>
            <a:picLocks noChangeAspect="1"/>
          </p:cNvPicPr>
          <p:nvPr/>
        </p:nvPicPr>
        <p:blipFill>
          <a:blip r:embed="rId3"/>
          <a:stretch>
            <a:fillRect/>
          </a:stretch>
        </p:blipFill>
        <p:spPr>
          <a:xfrm>
            <a:off x="10052339" y="4446429"/>
            <a:ext cx="1962150" cy="1924050"/>
          </a:xfrm>
          <a:prstGeom prst="rect">
            <a:avLst/>
          </a:prstGeom>
        </p:spPr>
      </p:pic>
      <p:sp>
        <p:nvSpPr>
          <p:cNvPr id="8" name="Rectangle 7">
            <a:extLst>
              <a:ext uri="{FF2B5EF4-FFF2-40B4-BE49-F238E27FC236}">
                <a16:creationId xmlns:a16="http://schemas.microsoft.com/office/drawing/2014/main" id="{DBB59B03-8DE4-4566-A9AF-21041A2FF110}"/>
              </a:ext>
            </a:extLst>
          </p:cNvPr>
          <p:cNvSpPr/>
          <p:nvPr/>
        </p:nvSpPr>
        <p:spPr>
          <a:xfrm>
            <a:off x="10052340" y="6370479"/>
            <a:ext cx="1864613"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Stoof et al 2020 </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B38C68F-8448-4A9B-A9DD-D1F00F9A6144}"/>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3352" t="2902" r="14926" b="5537"/>
          <a:stretch/>
        </p:blipFill>
        <p:spPr>
          <a:xfrm>
            <a:off x="8018625" y="2301737"/>
            <a:ext cx="1821989" cy="2721795"/>
          </a:xfrm>
          <a:prstGeom prst="rect">
            <a:avLst/>
          </a:prstGeom>
        </p:spPr>
      </p:pic>
      <p:pic>
        <p:nvPicPr>
          <p:cNvPr id="9" name="Picture 8">
            <a:extLst>
              <a:ext uri="{FF2B5EF4-FFF2-40B4-BE49-F238E27FC236}">
                <a16:creationId xmlns:a16="http://schemas.microsoft.com/office/drawing/2014/main" id="{B7BAA80B-BEC5-457E-9090-2C4D85CCA8BC}"/>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Lst>
          </a:blip>
          <a:srcRect l="6448" t="3957" r="17404" b="3221"/>
          <a:stretch/>
        </p:blipFill>
        <p:spPr>
          <a:xfrm>
            <a:off x="10024597" y="278411"/>
            <a:ext cx="1892356" cy="3075605"/>
          </a:xfrm>
          <a:prstGeom prst="rect">
            <a:avLst/>
          </a:prstGeom>
        </p:spPr>
      </p:pic>
      <p:pic>
        <p:nvPicPr>
          <p:cNvPr id="10" name="Picture 9">
            <a:extLst>
              <a:ext uri="{FF2B5EF4-FFF2-40B4-BE49-F238E27FC236}">
                <a16:creationId xmlns:a16="http://schemas.microsoft.com/office/drawing/2014/main" id="{3153E9C2-E80C-4DB7-A8E7-9FB8003FA06C}"/>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a14:imgEffect>
                  </a14:imgLayer>
                </a14:imgProps>
              </a:ext>
            </a:extLst>
          </a:blip>
          <a:srcRect l="4724" t="26889" r="6092" b="55935"/>
          <a:stretch/>
        </p:blipFill>
        <p:spPr>
          <a:xfrm>
            <a:off x="3525625" y="5190835"/>
            <a:ext cx="6342731" cy="1628732"/>
          </a:xfrm>
          <a:prstGeom prst="rect">
            <a:avLst/>
          </a:prstGeom>
        </p:spPr>
      </p:pic>
    </p:spTree>
    <p:extLst>
      <p:ext uri="{BB962C8B-B14F-4D97-AF65-F5344CB8AC3E}">
        <p14:creationId xmlns:p14="http://schemas.microsoft.com/office/powerpoint/2010/main" val="94873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8FDF4B-3AD8-3144-B2A5-83A03539DC72}"/>
              </a:ext>
            </a:extLst>
          </p:cNvPr>
          <p:cNvSpPr txBox="1"/>
          <p:nvPr/>
        </p:nvSpPr>
        <p:spPr>
          <a:xfrm>
            <a:off x="142840" y="1260542"/>
            <a:ext cx="86394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Observations &amp; needs</a:t>
            </a:r>
            <a:endParaRPr kumimoji="0" lang="en-US" sz="2800" b="1"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1472F6C9-2077-234A-94CB-F41D621F5806}"/>
              </a:ext>
            </a:extLst>
          </p:cNvPr>
          <p:cNvSpPr txBox="1">
            <a:spLocks/>
          </p:cNvSpPr>
          <p:nvPr/>
        </p:nvSpPr>
        <p:spPr>
          <a:xfrm>
            <a:off x="422540" y="1908190"/>
            <a:ext cx="8359719" cy="4013200"/>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b="1" kern="1200">
                <a:solidFill>
                  <a:schemeClr val="tx1"/>
                </a:solidFill>
                <a:latin typeface="Calibri" panose="020F0502020204030204" pitchFamily="34" charset="0"/>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b="1" kern="1200">
                <a:solidFill>
                  <a:schemeClr val="tx1"/>
                </a:solidFill>
                <a:latin typeface="Calibri" panose="020F0502020204030204" pitchFamily="34" charset="0"/>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b="1" kern="1200">
                <a:solidFill>
                  <a:schemeClr val="tx1"/>
                </a:solidFill>
                <a:latin typeface="Calibri" panose="020F0502020204030204" pitchFamily="34" charset="0"/>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b="1" kern="1200">
                <a:solidFill>
                  <a:schemeClr val="tx1"/>
                </a:solidFill>
                <a:latin typeface="Calibri" panose="020F0502020204030204" pitchFamily="34" charset="0"/>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b="1" kern="1200">
                <a:solidFill>
                  <a:schemeClr val="tx1"/>
                </a:solidFill>
                <a:latin typeface="Calibri" panose="020F0502020204030204" pitchFamily="34" charset="0"/>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502920" marR="0" lvl="0" indent="-457200" algn="l" defTabSz="914400" rtl="0" eaLnBrk="1" fontAlgn="auto" latinLnBrk="0" hangingPunct="1">
              <a:lnSpc>
                <a:spcPct val="100000"/>
              </a:lnSpc>
              <a:spcBef>
                <a:spcPts val="1000"/>
              </a:spcBef>
              <a:spcAft>
                <a:spcPts val="1200"/>
              </a:spcAft>
              <a:buClr>
                <a:srgbClr val="000000"/>
              </a:buClr>
              <a:buSzPct val="80000"/>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Almost everything has been done before</a:t>
            </a:r>
          </a:p>
          <a:p>
            <a:pPr marL="502920" marR="0" lvl="0" indent="-457200" algn="l" defTabSz="914400" rtl="0" eaLnBrk="1" fontAlgn="auto" latinLnBrk="0" hangingPunct="1">
              <a:lnSpc>
                <a:spcPct val="100000"/>
              </a:lnSpc>
              <a:spcBef>
                <a:spcPts val="1000"/>
              </a:spcBef>
              <a:spcAft>
                <a:spcPts val="1200"/>
              </a:spcAft>
              <a:buClr>
                <a:srgbClr val="000000"/>
              </a:buClr>
              <a:buSzPct val="80000"/>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Learn from mistakes and successes elsewhere</a:t>
            </a:r>
          </a:p>
          <a:p>
            <a:pPr marL="502920" marR="0" lvl="0" indent="-457200" algn="l" defTabSz="914400" rtl="0" eaLnBrk="1" fontAlgn="auto" latinLnBrk="0" hangingPunct="1">
              <a:lnSpc>
                <a:spcPct val="100000"/>
              </a:lnSpc>
              <a:spcBef>
                <a:spcPts val="1000"/>
              </a:spcBef>
              <a:spcAft>
                <a:spcPts val="1200"/>
              </a:spcAft>
              <a:buClr>
                <a:srgbClr val="000000"/>
              </a:buClr>
              <a:buSzPct val="80000"/>
              <a:buFont typeface="+mj-lt"/>
              <a:buAutoNum type="arabicPeriod"/>
              <a:tabLst/>
              <a:defRPr/>
            </a:pPr>
            <a:r>
              <a:rPr lang="en-US" sz="2400" b="0" dirty="0">
                <a:solidFill>
                  <a:srgbClr val="000000"/>
                </a:solidFill>
              </a:rPr>
              <a:t>Knowledge exchange between countries, disciplines, people</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45720" marR="0" lvl="0" indent="0" algn="l" defTabSz="914400" rtl="0" eaLnBrk="1" fontAlgn="auto" latinLnBrk="0" hangingPunct="1">
              <a:lnSpc>
                <a:spcPct val="100000"/>
              </a:lnSpc>
              <a:spcBef>
                <a:spcPts val="1000"/>
              </a:spcBef>
              <a:spcAft>
                <a:spcPts val="1200"/>
              </a:spcAft>
              <a:buClr>
                <a:srgbClr val="000000"/>
              </a:buClr>
              <a:buSzPct val="80000"/>
              <a:buFont typeface="Corbel" pitchFamily="34" charset="0"/>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Need to train people to make connections, bridge knowledge</a:t>
            </a:r>
          </a:p>
          <a:p>
            <a:pPr marL="502920" marR="0" lvl="0" indent="-457200" algn="l" defTabSz="914400" rtl="0" eaLnBrk="1" fontAlgn="auto" latinLnBrk="0" hangingPunct="1">
              <a:lnSpc>
                <a:spcPct val="100000"/>
              </a:lnSpc>
              <a:spcBef>
                <a:spcPts val="1000"/>
              </a:spcBef>
              <a:spcAft>
                <a:spcPts val="1200"/>
              </a:spcAft>
              <a:buClr>
                <a:srgbClr val="000000"/>
              </a:buClr>
              <a:buSzPct val="80000"/>
              <a:buFont typeface="+mj-lt"/>
              <a:buAutoNum type="arabicPeriod"/>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10" name="Picture 18" descr="'s Gravendeel tijdens de watersnoodramp in 1953. Foto ANP">
            <a:extLst>
              <a:ext uri="{FF2B5EF4-FFF2-40B4-BE49-F238E27FC236}">
                <a16:creationId xmlns:a16="http://schemas.microsoft.com/office/drawing/2014/main" id="{0C16097C-B9DE-4BD9-AF8C-A497C10594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961" r="3683" b="5637"/>
          <a:stretch/>
        </p:blipFill>
        <p:spPr bwMode="auto">
          <a:xfrm>
            <a:off x="142839" y="4881249"/>
            <a:ext cx="3000008" cy="18287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Enorme rookwolken gezien vanuit Eindhoven.">
            <a:extLst>
              <a:ext uri="{FF2B5EF4-FFF2-40B4-BE49-F238E27FC236}">
                <a16:creationId xmlns:a16="http://schemas.microsoft.com/office/drawing/2014/main" id="{C524B6B5-6DAF-473B-8996-7DEB1D9C65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78" t="18597" r="17782"/>
          <a:stretch/>
        </p:blipFill>
        <p:spPr bwMode="auto">
          <a:xfrm>
            <a:off x="6486060" y="4871337"/>
            <a:ext cx="2296199" cy="18315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DWW laag Nederland FIBO serie Nummer 15 Lek linkeroever Kinderdijk molens bovenkruiers Waterland luchtfoto">
            <a:extLst>
              <a:ext uri="{FF2B5EF4-FFF2-40B4-BE49-F238E27FC236}">
                <a16:creationId xmlns:a16="http://schemas.microsoft.com/office/drawing/2014/main" id="{0671F568-87D8-45DF-85E4-8ACBCA1819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3200" y="4871337"/>
            <a:ext cx="3002507" cy="18315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B1C1B85-7CB2-4AD3-91A0-7777331148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8583" y="167448"/>
            <a:ext cx="3474331" cy="4013200"/>
          </a:xfrm>
          <a:prstGeom prst="rect">
            <a:avLst/>
          </a:prstGeom>
        </p:spPr>
      </p:pic>
      <p:pic>
        <p:nvPicPr>
          <p:cNvPr id="12" name="Picture 11" descr="M:\My Documents\____MarieCurie\officieel\European logo emblem.jpg">
            <a:extLst>
              <a:ext uri="{FF2B5EF4-FFF2-40B4-BE49-F238E27FC236}">
                <a16:creationId xmlns:a16="http://schemas.microsoft.com/office/drawing/2014/main" id="{6F09E9D4-DD64-45A5-AFB4-BFFA5A48039B}"/>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78773" y="4948616"/>
            <a:ext cx="1273953" cy="732844"/>
          </a:xfrm>
          <a:prstGeom prst="rect">
            <a:avLst/>
          </a:prstGeom>
          <a:noFill/>
          <a:ln>
            <a:noFill/>
          </a:ln>
        </p:spPr>
      </p:pic>
      <p:sp>
        <p:nvSpPr>
          <p:cNvPr id="16" name="TextBox 15">
            <a:extLst>
              <a:ext uri="{FF2B5EF4-FFF2-40B4-BE49-F238E27FC236}">
                <a16:creationId xmlns:a16="http://schemas.microsoft.com/office/drawing/2014/main" id="{530A57C4-32F7-46C1-BF61-7CD344C79CB4}"/>
              </a:ext>
            </a:extLst>
          </p:cNvPr>
          <p:cNvSpPr txBox="1"/>
          <p:nvPr/>
        </p:nvSpPr>
        <p:spPr>
          <a:xfrm>
            <a:off x="8925018" y="4060522"/>
            <a:ext cx="3266982" cy="699166"/>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 M€, 15 early stage researchers</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Wageningen Univ. + 20 partners</a:t>
            </a:r>
          </a:p>
        </p:txBody>
      </p:sp>
    </p:spTree>
    <p:extLst>
      <p:ext uri="{BB962C8B-B14F-4D97-AF65-F5344CB8AC3E}">
        <p14:creationId xmlns:p14="http://schemas.microsoft.com/office/powerpoint/2010/main" val="38693563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FIRE-RES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1359</Words>
  <Application>Microsoft Office PowerPoint</Application>
  <PresentationFormat>Widescreen</PresentationFormat>
  <Paragraphs>159</Paragraphs>
  <Slides>21</Slides>
  <Notes>5</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21</vt:i4>
      </vt:variant>
    </vt:vector>
  </HeadingPairs>
  <TitlesOfParts>
    <vt:vector size="38" baseType="lpstr">
      <vt:lpstr>ＭＳ Ｐゴシック</vt:lpstr>
      <vt:lpstr>Arial</vt:lpstr>
      <vt:lpstr>Calibri</vt:lpstr>
      <vt:lpstr>Calibri Light</vt:lpstr>
      <vt:lpstr>Corbel</vt:lpstr>
      <vt:lpstr>Lato</vt:lpstr>
      <vt:lpstr>MADE TOMMY</vt:lpstr>
      <vt:lpstr>Montserrat</vt:lpstr>
      <vt:lpstr>Montserrat Black</vt:lpstr>
      <vt:lpstr>Open Sans</vt:lpstr>
      <vt:lpstr>Raleway</vt:lpstr>
      <vt:lpstr>Wingdings</vt:lpstr>
      <vt:lpstr>Office Theme</vt:lpstr>
      <vt:lpstr>1_Office Theme</vt:lpstr>
      <vt:lpstr>Streamline</vt:lpstr>
      <vt:lpstr>FIRE-RES theme</vt:lpstr>
      <vt:lpstr>2_Office Theme</vt:lpstr>
      <vt:lpstr>PowerPoint Presentation</vt:lpstr>
      <vt:lpstr>PowerPoint Presentation</vt:lpstr>
      <vt:lpstr>Zooming in on The Netherlands</vt:lpstr>
      <vt:lpstr>But fire does not disappear</vt:lpstr>
      <vt:lpstr>2017-now</vt:lpstr>
      <vt:lpstr>2017-now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“Mitigation, Adaptation, or Suffering”   Fiona Newman Thacker, Kathleen Uytewaal, Tomas Quinones Perez with Bethany Hannah, Rik Leemans, Cathelijne Stoof </vt:lpstr>
      <vt:lpstr>Why suffering?</vt:lpstr>
      <vt:lpstr>Suffering (diagram)</vt:lpstr>
      <vt:lpstr>PowerPoint Presentation</vt:lpstr>
      <vt:lpstr>Connecting Adaptation to Alleviate Suffering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Galarza Villamar, Julissa</dc:creator>
  <cp:lastModifiedBy>Noel Rice</cp:lastModifiedBy>
  <cp:revision>4</cp:revision>
  <dcterms:created xsi:type="dcterms:W3CDTF">2022-05-10T11:28:37Z</dcterms:created>
  <dcterms:modified xsi:type="dcterms:W3CDTF">2022-11-08T09:31:38Z</dcterms:modified>
</cp:coreProperties>
</file>